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3"/>
  </p:notesMasterIdLst>
  <p:handoutMasterIdLst>
    <p:handoutMasterId r:id="rId14"/>
  </p:handoutMasterIdLst>
  <p:sldIdLst>
    <p:sldId id="347" r:id="rId4"/>
    <p:sldId id="281" r:id="rId5"/>
    <p:sldId id="364" r:id="rId6"/>
    <p:sldId id="299" r:id="rId7"/>
    <p:sldId id="321" r:id="rId8"/>
    <p:sldId id="288" r:id="rId9"/>
    <p:sldId id="325" r:id="rId10"/>
    <p:sldId id="326" r:id="rId11"/>
    <p:sldId id="31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313"/>
            <p14:sldId id="281"/>
            <p14:sldId id="364"/>
            <p14:sldId id="326"/>
            <p14:sldId id="325"/>
            <p14:sldId id="299"/>
            <p14:sldId id="288"/>
            <p14:sldId id="321"/>
          </p14:sldIdLst>
        </p14:section>
        <p14:section name="附录页" id="{9015BB7D-6874-4D11-9353-A1F52B95A32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6" autoAdjust="0"/>
    <p:restoredTop sz="96061" autoAdjust="0"/>
  </p:normalViewPr>
  <p:slideViewPr>
    <p:cSldViewPr snapToGrid="0" showGuides="1">
      <p:cViewPr varScale="1">
        <p:scale>
          <a:sx n="101" d="100"/>
          <a:sy n="101" d="100"/>
        </p:scale>
        <p:origin x="408" y="96"/>
      </p:cViewPr>
      <p:guideLst>
        <p:guide pos="7650"/>
        <p:guide pos="3046"/>
        <p:guide pos="7242"/>
        <p:guide orient="horz" pos="232"/>
        <p:guide orient="horz" pos="1003"/>
        <p:guide orient="horz" pos="4292"/>
        <p:guide orient="horz" pos="2500"/>
        <p:guide orient="horz" pos="3158"/>
        <p:guide pos="1844"/>
        <p:guide pos="529"/>
        <p:guide pos="3114"/>
        <p:guide pos="1731"/>
        <p:guide pos="4430"/>
        <p:guide pos="4883"/>
        <p:guide pos="5382"/>
        <p:guide pos="6766"/>
        <p:guide orient="horz" pos="113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>
            <a:fillRect/>
          </a:stretch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内容占位符 30"/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388111" y="-439398"/>
            <a:ext cx="7607778" cy="7607778"/>
            <a:chOff x="671975" y="1352858"/>
            <a:chExt cx="603660" cy="603660"/>
          </a:xfrm>
          <a:solidFill>
            <a:schemeClr val="bg1">
              <a:lumMod val="95000"/>
              <a:alpha val="27000"/>
            </a:schemeClr>
          </a:solidFill>
        </p:grpSpPr>
        <p:sp>
          <p:nvSpPr>
            <p:cNvPr id="8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任意多边形: 形状 13"/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58717" y="4238039"/>
            <a:ext cx="317500" cy="248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spc="300" dirty="0">
                <a:solidFill>
                  <a:schemeClr val="bg1"/>
                </a:solidFill>
              </a:rPr>
              <a:t> </a:t>
            </a:r>
            <a:r>
              <a:rPr lang="zh-CN" altLang="en-US" sz="1050" spc="300" dirty="0">
                <a:solidFill>
                  <a:schemeClr val="bg1"/>
                </a:solidFill>
              </a:rPr>
              <a:t>明德博学</a:t>
            </a: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/>
                </a:solidFill>
              </a:rPr>
              <a:t>自强有为</a:t>
            </a:r>
            <a:endParaRPr lang="zh-CN" altLang="en-US" sz="1050" spc="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317467" y="1039587"/>
            <a:ext cx="0" cy="33237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74521" y="355541"/>
            <a:ext cx="485892" cy="485892"/>
            <a:chOff x="671975" y="1352858"/>
            <a:chExt cx="603660" cy="603660"/>
          </a:xfrm>
          <a:solidFill>
            <a:schemeClr val="bg1">
              <a:lumMod val="95000"/>
            </a:schemeClr>
          </a:solidFill>
        </p:grpSpPr>
        <p:sp>
          <p:nvSpPr>
            <p:cNvPr id="20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/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0" name="椭圆 19"/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  <a:endParaRPr lang="zh-CN" altLang="en-US" sz="1000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ṧlíďè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Sḷíďé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7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30943" r="142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50000" r="78" b="11880"/>
          <a:stretch>
            <a:fillRect/>
          </a:stretch>
        </p:blipFill>
        <p:spPr>
          <a:xfrm>
            <a:off x="1" y="0"/>
            <a:ext cx="12182475" cy="3096042"/>
          </a:xfrm>
        </p:spPr>
      </p:pic>
      <p:sp>
        <p:nvSpPr>
          <p:cNvPr id="33" name="任意多边形: 形状 32"/>
          <p:cNvSpPr/>
          <p:nvPr/>
        </p:nvSpPr>
        <p:spPr>
          <a:xfrm>
            <a:off x="4763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3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内容占位符 21"/>
          <p:cNvSpPr>
            <a:spLocks noGrp="1"/>
          </p:cNvSpPr>
          <p:nvPr>
            <p:ph sz="quarter" idx="13"/>
          </p:nvPr>
        </p:nvSpPr>
        <p:spPr>
          <a:xfrm>
            <a:off x="3058160" y="3974367"/>
            <a:ext cx="6075680" cy="838835"/>
          </a:xfrm>
        </p:spPr>
        <p:txBody>
          <a:bodyPr/>
          <a:lstStyle/>
          <a:p>
            <a:r>
              <a:rPr lang="zh-CN" altLang="en-US" dirty="0"/>
              <a:t>佛山科学技术学院</a:t>
            </a:r>
            <a:endParaRPr lang="zh-CN" altLang="en-US" dirty="0"/>
          </a:p>
        </p:txBody>
      </p:sp>
      <p:grpSp>
        <p:nvGrpSpPr>
          <p:cNvPr id="13" name="f135135e-e96b-4d8e-bdef-6abcb6cae03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338707" y="376265"/>
            <a:ext cx="1514585" cy="334755"/>
            <a:chOff x="1911351" y="2503488"/>
            <a:chExt cx="8367712" cy="1849438"/>
          </a:xfrm>
        </p:grpSpPr>
        <p:sp>
          <p:nvSpPr>
            <p:cNvPr id="14" name="íṡ1íḋe"/>
            <p:cNvSpPr/>
            <p:nvPr userDrawn="1"/>
          </p:nvSpPr>
          <p:spPr bwMode="auto">
            <a:xfrm>
              <a:off x="1912938" y="2505075"/>
              <a:ext cx="836612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i$1íḓè"/>
            <p:cNvSpPr/>
            <p:nvPr userDrawn="1"/>
          </p:nvSpPr>
          <p:spPr bwMode="auto">
            <a:xfrm>
              <a:off x="4097338" y="2862263"/>
              <a:ext cx="6099344" cy="912696"/>
            </a:xfrm>
            <a:custGeom>
              <a:avLst/>
              <a:gdLst>
                <a:gd name="connsiteX0" fmla="*/ 3322220 w 6099344"/>
                <a:gd name="connsiteY0" fmla="*/ 486439 h 912696"/>
                <a:gd name="connsiteX1" fmla="*/ 3305484 w 6099344"/>
                <a:gd name="connsiteY1" fmla="*/ 501325 h 912696"/>
                <a:gd name="connsiteX2" fmla="*/ 3279451 w 6099344"/>
                <a:gd name="connsiteY2" fmla="*/ 540401 h 912696"/>
                <a:gd name="connsiteX3" fmla="*/ 3257136 w 6099344"/>
                <a:gd name="connsiteY3" fmla="*/ 566452 h 912696"/>
                <a:gd name="connsiteX4" fmla="*/ 3244119 w 6099344"/>
                <a:gd name="connsiteY4" fmla="*/ 572034 h 912696"/>
                <a:gd name="connsiteX5" fmla="*/ 3231103 w 6099344"/>
                <a:gd name="connsiteY5" fmla="*/ 583199 h 912696"/>
                <a:gd name="connsiteX6" fmla="*/ 3231103 w 6099344"/>
                <a:gd name="connsiteY6" fmla="*/ 594363 h 912696"/>
                <a:gd name="connsiteX7" fmla="*/ 3286889 w 6099344"/>
                <a:gd name="connsiteY7" fmla="*/ 650186 h 912696"/>
                <a:gd name="connsiteX8" fmla="*/ 3325939 w 6099344"/>
                <a:gd name="connsiteY8" fmla="*/ 659490 h 912696"/>
                <a:gd name="connsiteX9" fmla="*/ 3324080 w 6099344"/>
                <a:gd name="connsiteY9" fmla="*/ 644604 h 912696"/>
                <a:gd name="connsiteX10" fmla="*/ 3322220 w 6099344"/>
                <a:gd name="connsiteY10" fmla="*/ 486439 h 912696"/>
                <a:gd name="connsiteX11" fmla="*/ 5847248 w 6099344"/>
                <a:gd name="connsiteY11" fmla="*/ 371937 h 912696"/>
                <a:gd name="connsiteX12" fmla="*/ 5752282 w 6099344"/>
                <a:gd name="connsiteY12" fmla="*/ 442679 h 912696"/>
                <a:gd name="connsiteX13" fmla="*/ 5806282 w 6099344"/>
                <a:gd name="connsiteY13" fmla="*/ 424063 h 912696"/>
                <a:gd name="connsiteX14" fmla="*/ 5837937 w 6099344"/>
                <a:gd name="connsiteY14" fmla="*/ 398000 h 912696"/>
                <a:gd name="connsiteX15" fmla="*/ 5847248 w 6099344"/>
                <a:gd name="connsiteY15" fmla="*/ 371937 h 912696"/>
                <a:gd name="connsiteX16" fmla="*/ 420174 w 6099344"/>
                <a:gd name="connsiteY16" fmla="*/ 309146 h 912696"/>
                <a:gd name="connsiteX17" fmla="*/ 390382 w 6099344"/>
                <a:gd name="connsiteY17" fmla="*/ 327769 h 912696"/>
                <a:gd name="connsiteX18" fmla="*/ 386657 w 6099344"/>
                <a:gd name="connsiteY18" fmla="*/ 342667 h 912696"/>
                <a:gd name="connsiteX19" fmla="*/ 418312 w 6099344"/>
                <a:gd name="connsiteY19" fmla="*/ 318457 h 912696"/>
                <a:gd name="connsiteX20" fmla="*/ 2157866 w 6099344"/>
                <a:gd name="connsiteY20" fmla="*/ 280976 h 912696"/>
                <a:gd name="connsiteX21" fmla="*/ 2157866 w 6099344"/>
                <a:gd name="connsiteY21" fmla="*/ 336863 h 912696"/>
                <a:gd name="connsiteX22" fmla="*/ 2189480 w 6099344"/>
                <a:gd name="connsiteY22" fmla="*/ 323823 h 912696"/>
                <a:gd name="connsiteX23" fmla="*/ 2157866 w 6099344"/>
                <a:gd name="connsiteY23" fmla="*/ 280976 h 912696"/>
                <a:gd name="connsiteX24" fmla="*/ 2079761 w 6099344"/>
                <a:gd name="connsiteY24" fmla="*/ 264209 h 912696"/>
                <a:gd name="connsiteX25" fmla="*/ 1996077 w 6099344"/>
                <a:gd name="connsiteY25" fmla="*/ 329412 h 912696"/>
                <a:gd name="connsiteX26" fmla="*/ 2064884 w 6099344"/>
                <a:gd name="connsiteY26" fmla="*/ 325686 h 912696"/>
                <a:gd name="connsiteX27" fmla="*/ 2076042 w 6099344"/>
                <a:gd name="connsiteY27" fmla="*/ 333138 h 912696"/>
                <a:gd name="connsiteX28" fmla="*/ 2079761 w 6099344"/>
                <a:gd name="connsiteY28" fmla="*/ 264209 h 912696"/>
                <a:gd name="connsiteX29" fmla="*/ 1779037 w 6099344"/>
                <a:gd name="connsiteY29" fmla="*/ 219290 h 912696"/>
                <a:gd name="connsiteX30" fmla="*/ 1762329 w 6099344"/>
                <a:gd name="connsiteY30" fmla="*/ 237919 h 912696"/>
                <a:gd name="connsiteX31" fmla="*/ 1753047 w 6099344"/>
                <a:gd name="connsiteY31" fmla="*/ 239782 h 912696"/>
                <a:gd name="connsiteX32" fmla="*/ 1686214 w 6099344"/>
                <a:gd name="connsiteY32" fmla="*/ 306848 h 912696"/>
                <a:gd name="connsiteX33" fmla="*/ 1684358 w 6099344"/>
                <a:gd name="connsiteY33" fmla="*/ 319888 h 912696"/>
                <a:gd name="connsiteX34" fmla="*/ 1756759 w 6099344"/>
                <a:gd name="connsiteY34" fmla="*/ 269589 h 912696"/>
                <a:gd name="connsiteX35" fmla="*/ 1779037 w 6099344"/>
                <a:gd name="connsiteY35" fmla="*/ 219290 h 912696"/>
                <a:gd name="connsiteX36" fmla="*/ 5942329 w 6099344"/>
                <a:gd name="connsiteY36" fmla="*/ 213466 h 912696"/>
                <a:gd name="connsiteX37" fmla="*/ 5765316 w 6099344"/>
                <a:gd name="connsiteY37" fmla="*/ 282579 h 912696"/>
                <a:gd name="connsiteX38" fmla="*/ 5769041 w 6099344"/>
                <a:gd name="connsiteY38" fmla="*/ 288164 h 912696"/>
                <a:gd name="connsiteX39" fmla="*/ 5763454 w 6099344"/>
                <a:gd name="connsiteY39" fmla="*/ 334705 h 912696"/>
                <a:gd name="connsiteX40" fmla="*/ 5778351 w 6099344"/>
                <a:gd name="connsiteY40" fmla="*/ 301195 h 912696"/>
                <a:gd name="connsiteX41" fmla="*/ 5791385 w 6099344"/>
                <a:gd name="connsiteY41" fmla="*/ 308642 h 912696"/>
                <a:gd name="connsiteX42" fmla="*/ 5884489 w 6099344"/>
                <a:gd name="connsiteY42" fmla="*/ 290025 h 912696"/>
                <a:gd name="connsiteX43" fmla="*/ 5828627 w 6099344"/>
                <a:gd name="connsiteY43" fmla="*/ 299334 h 912696"/>
                <a:gd name="connsiteX44" fmla="*/ 5994351 w 6099344"/>
                <a:gd name="connsiteY44" fmla="*/ 224868 h 912696"/>
                <a:gd name="connsiteX45" fmla="*/ 5942329 w 6099344"/>
                <a:gd name="connsiteY45" fmla="*/ 213466 h 912696"/>
                <a:gd name="connsiteX46" fmla="*/ 435070 w 6099344"/>
                <a:gd name="connsiteY46" fmla="*/ 171334 h 912696"/>
                <a:gd name="connsiteX47" fmla="*/ 384795 w 6099344"/>
                <a:gd name="connsiteY47" fmla="*/ 175058 h 912696"/>
                <a:gd name="connsiteX48" fmla="*/ 388519 w 6099344"/>
                <a:gd name="connsiteY48" fmla="*/ 240240 h 912696"/>
                <a:gd name="connsiteX49" fmla="*/ 449966 w 6099344"/>
                <a:gd name="connsiteY49" fmla="*/ 217892 h 912696"/>
                <a:gd name="connsiteX50" fmla="*/ 448104 w 6099344"/>
                <a:gd name="connsiteY50" fmla="*/ 204856 h 912696"/>
                <a:gd name="connsiteX51" fmla="*/ 440656 w 6099344"/>
                <a:gd name="connsiteY51" fmla="*/ 201131 h 912696"/>
                <a:gd name="connsiteX52" fmla="*/ 435070 w 6099344"/>
                <a:gd name="connsiteY52" fmla="*/ 171334 h 912696"/>
                <a:gd name="connsiteX53" fmla="*/ 4968965 w 6099344"/>
                <a:gd name="connsiteY53" fmla="*/ 138606 h 912696"/>
                <a:gd name="connsiteX54" fmla="*/ 4960140 w 6099344"/>
                <a:gd name="connsiteY54" fmla="*/ 139303 h 912696"/>
                <a:gd name="connsiteX55" fmla="*/ 4952709 w 6099344"/>
                <a:gd name="connsiteY55" fmla="*/ 174641 h 912696"/>
                <a:gd name="connsiteX56" fmla="*/ 4973145 w 6099344"/>
                <a:gd name="connsiteY56" fmla="*/ 172781 h 912696"/>
                <a:gd name="connsiteX57" fmla="*/ 4975003 w 6099344"/>
                <a:gd name="connsiteY57" fmla="*/ 144883 h 912696"/>
                <a:gd name="connsiteX58" fmla="*/ 4968965 w 6099344"/>
                <a:gd name="connsiteY58" fmla="*/ 138606 h 912696"/>
                <a:gd name="connsiteX59" fmla="*/ 4404287 w 6099344"/>
                <a:gd name="connsiteY59" fmla="*/ 117992 h 912696"/>
                <a:gd name="connsiteX60" fmla="*/ 4459972 w 6099344"/>
                <a:gd name="connsiteY60" fmla="*/ 138297 h 912696"/>
                <a:gd name="connsiteX61" fmla="*/ 4489670 w 6099344"/>
                <a:gd name="connsiteY61" fmla="*/ 225056 h 912696"/>
                <a:gd name="connsiteX62" fmla="*/ 4389438 w 6099344"/>
                <a:gd name="connsiteY62" fmla="*/ 129068 h 912696"/>
                <a:gd name="connsiteX63" fmla="*/ 4404287 w 6099344"/>
                <a:gd name="connsiteY63" fmla="*/ 117992 h 912696"/>
                <a:gd name="connsiteX64" fmla="*/ 1041284 w 6099344"/>
                <a:gd name="connsiteY64" fmla="*/ 79375 h 912696"/>
                <a:gd name="connsiteX65" fmla="*/ 1096952 w 6099344"/>
                <a:gd name="connsiteY65" fmla="*/ 120369 h 912696"/>
                <a:gd name="connsiteX66" fmla="*/ 1156331 w 6099344"/>
                <a:gd name="connsiteY66" fmla="*/ 289933 h 912696"/>
                <a:gd name="connsiteX67" fmla="*/ 1160042 w 6099344"/>
                <a:gd name="connsiteY67" fmla="*/ 368193 h 912696"/>
                <a:gd name="connsiteX68" fmla="*/ 1161898 w 6099344"/>
                <a:gd name="connsiteY68" fmla="*/ 412914 h 912696"/>
                <a:gd name="connsiteX69" fmla="*/ 1236121 w 6099344"/>
                <a:gd name="connsiteY69" fmla="*/ 409187 h 912696"/>
                <a:gd name="connsiteX70" fmla="*/ 1319623 w 6099344"/>
                <a:gd name="connsiteY70" fmla="*/ 345833 h 912696"/>
                <a:gd name="connsiteX71" fmla="*/ 1362301 w 6099344"/>
                <a:gd name="connsiteY71" fmla="*/ 375647 h 912696"/>
                <a:gd name="connsiteX72" fmla="*/ 1371579 w 6099344"/>
                <a:gd name="connsiteY72" fmla="*/ 457634 h 912696"/>
                <a:gd name="connsiteX73" fmla="*/ 1306634 w 6099344"/>
                <a:gd name="connsiteY73" fmla="*/ 552665 h 912696"/>
                <a:gd name="connsiteX74" fmla="*/ 1221276 w 6099344"/>
                <a:gd name="connsiteY74" fmla="*/ 569435 h 912696"/>
                <a:gd name="connsiteX75" fmla="*/ 1197154 w 6099344"/>
                <a:gd name="connsiteY75" fmla="*/ 539621 h 912696"/>
                <a:gd name="connsiteX76" fmla="*/ 1221276 w 6099344"/>
                <a:gd name="connsiteY76" fmla="*/ 489311 h 912696"/>
                <a:gd name="connsiteX77" fmla="*/ 1156331 w 6099344"/>
                <a:gd name="connsiteY77" fmla="*/ 494901 h 912696"/>
                <a:gd name="connsiteX78" fmla="*/ 1156331 w 6099344"/>
                <a:gd name="connsiteY78" fmla="*/ 511671 h 912696"/>
                <a:gd name="connsiteX79" fmla="*/ 1111797 w 6099344"/>
                <a:gd name="connsiteY79" fmla="*/ 535894 h 912696"/>
                <a:gd name="connsiteX80" fmla="*/ 1046851 w 6099344"/>
                <a:gd name="connsiteY80" fmla="*/ 530304 h 912696"/>
                <a:gd name="connsiteX81" fmla="*/ 970772 w 6099344"/>
                <a:gd name="connsiteY81" fmla="*/ 578751 h 912696"/>
                <a:gd name="connsiteX82" fmla="*/ 965205 w 6099344"/>
                <a:gd name="connsiteY82" fmla="*/ 595521 h 912696"/>
                <a:gd name="connsiteX83" fmla="*/ 922527 w 6099344"/>
                <a:gd name="connsiteY83" fmla="*/ 584341 h 912696"/>
                <a:gd name="connsiteX84" fmla="*/ 885415 w 6099344"/>
                <a:gd name="connsiteY84" fmla="*/ 575025 h 912696"/>
                <a:gd name="connsiteX85" fmla="*/ 872426 w 6099344"/>
                <a:gd name="connsiteY85" fmla="*/ 509808 h 912696"/>
                <a:gd name="connsiteX86" fmla="*/ 822325 w 6099344"/>
                <a:gd name="connsiteY86" fmla="*/ 422230 h 912696"/>
                <a:gd name="connsiteX87" fmla="*/ 883559 w 6099344"/>
                <a:gd name="connsiteY87" fmla="*/ 386827 h 912696"/>
                <a:gd name="connsiteX88" fmla="*/ 909537 w 6099344"/>
                <a:gd name="connsiteY88" fmla="*/ 396144 h 912696"/>
                <a:gd name="connsiteX89" fmla="*/ 959638 w 6099344"/>
                <a:gd name="connsiteY89" fmla="*/ 396144 h 912696"/>
                <a:gd name="connsiteX90" fmla="*/ 983761 w 6099344"/>
                <a:gd name="connsiteY90" fmla="*/ 427820 h 912696"/>
                <a:gd name="connsiteX91" fmla="*/ 1017162 w 6099344"/>
                <a:gd name="connsiteY91" fmla="*/ 437137 h 912696"/>
                <a:gd name="connsiteX92" fmla="*/ 1030151 w 6099344"/>
                <a:gd name="connsiteY92" fmla="*/ 424094 h 912696"/>
                <a:gd name="connsiteX93" fmla="*/ 1020873 w 6099344"/>
                <a:gd name="connsiteY93" fmla="*/ 358877 h 912696"/>
                <a:gd name="connsiteX94" fmla="*/ 1020873 w 6099344"/>
                <a:gd name="connsiteY94" fmla="*/ 306703 h 912696"/>
                <a:gd name="connsiteX95" fmla="*/ 1022728 w 6099344"/>
                <a:gd name="connsiteY95" fmla="*/ 228443 h 912696"/>
                <a:gd name="connsiteX96" fmla="*/ 1041284 w 6099344"/>
                <a:gd name="connsiteY96" fmla="*/ 79375 h 912696"/>
                <a:gd name="connsiteX97" fmla="*/ 3603940 w 6099344"/>
                <a:gd name="connsiteY97" fmla="*/ 74746 h 912696"/>
                <a:gd name="connsiteX98" fmla="*/ 3629044 w 6099344"/>
                <a:gd name="connsiteY98" fmla="*/ 93819 h 912696"/>
                <a:gd name="connsiteX99" fmla="*/ 3666234 w 6099344"/>
                <a:gd name="connsiteY99" fmla="*/ 157085 h 912696"/>
                <a:gd name="connsiteX100" fmla="*/ 3684830 w 6099344"/>
                <a:gd name="connsiteY100" fmla="*/ 168249 h 912696"/>
                <a:gd name="connsiteX101" fmla="*/ 3705285 w 6099344"/>
                <a:gd name="connsiteY101" fmla="*/ 170110 h 912696"/>
                <a:gd name="connsiteX102" fmla="*/ 3720161 w 6099344"/>
                <a:gd name="connsiteY102" fmla="*/ 203604 h 912696"/>
                <a:gd name="connsiteX103" fmla="*/ 3679251 w 6099344"/>
                <a:gd name="connsiteY103" fmla="*/ 242680 h 912696"/>
                <a:gd name="connsiteX104" fmla="*/ 3675532 w 6099344"/>
                <a:gd name="connsiteY104" fmla="*/ 255705 h 912696"/>
                <a:gd name="connsiteX105" fmla="*/ 3636482 w 6099344"/>
                <a:gd name="connsiteY105" fmla="*/ 266869 h 912696"/>
                <a:gd name="connsiteX106" fmla="*/ 3606729 w 6099344"/>
                <a:gd name="connsiteY106" fmla="*/ 307806 h 912696"/>
                <a:gd name="connsiteX107" fmla="*/ 3688549 w 6099344"/>
                <a:gd name="connsiteY107" fmla="*/ 311528 h 912696"/>
                <a:gd name="connsiteX108" fmla="*/ 3694128 w 6099344"/>
                <a:gd name="connsiteY108" fmla="*/ 415730 h 912696"/>
                <a:gd name="connsiteX109" fmla="*/ 3629044 w 6099344"/>
                <a:gd name="connsiteY109" fmla="*/ 521794 h 912696"/>
                <a:gd name="connsiteX110" fmla="*/ 3761071 w 6099344"/>
                <a:gd name="connsiteY110" fmla="*/ 614832 h 912696"/>
                <a:gd name="connsiteX111" fmla="*/ 3859626 w 6099344"/>
                <a:gd name="connsiteY111" fmla="*/ 644604 h 912696"/>
                <a:gd name="connsiteX112" fmla="*/ 3872643 w 6099344"/>
                <a:gd name="connsiteY112" fmla="*/ 652047 h 912696"/>
                <a:gd name="connsiteX113" fmla="*/ 3872643 w 6099344"/>
                <a:gd name="connsiteY113" fmla="*/ 663211 h 912696"/>
                <a:gd name="connsiteX114" fmla="*/ 3954463 w 6099344"/>
                <a:gd name="connsiteY114" fmla="*/ 698566 h 912696"/>
                <a:gd name="connsiteX115" fmla="*/ 3952603 w 6099344"/>
                <a:gd name="connsiteY115" fmla="*/ 711591 h 912696"/>
                <a:gd name="connsiteX116" fmla="*/ 3814997 w 6099344"/>
                <a:gd name="connsiteY116" fmla="*/ 715313 h 912696"/>
                <a:gd name="connsiteX117" fmla="*/ 3757352 w 6099344"/>
                <a:gd name="connsiteY117" fmla="*/ 720895 h 912696"/>
                <a:gd name="connsiteX118" fmla="*/ 3709004 w 6099344"/>
                <a:gd name="connsiteY118" fmla="*/ 706009 h 912696"/>
                <a:gd name="connsiteX119" fmla="*/ 3671813 w 6099344"/>
                <a:gd name="connsiteY119" fmla="*/ 685540 h 912696"/>
                <a:gd name="connsiteX120" fmla="*/ 3578836 w 6099344"/>
                <a:gd name="connsiteY120" fmla="*/ 599945 h 912696"/>
                <a:gd name="connsiteX121" fmla="*/ 3379866 w 6099344"/>
                <a:gd name="connsiteY121" fmla="*/ 618553 h 912696"/>
                <a:gd name="connsiteX122" fmla="*/ 3521191 w 6099344"/>
                <a:gd name="connsiteY122" fmla="*/ 534819 h 912696"/>
                <a:gd name="connsiteX123" fmla="*/ 3500736 w 6099344"/>
                <a:gd name="connsiteY123" fmla="*/ 527376 h 912696"/>
                <a:gd name="connsiteX124" fmla="*/ 3437511 w 6099344"/>
                <a:gd name="connsiteY124" fmla="*/ 462249 h 912696"/>
                <a:gd name="connsiteX125" fmla="*/ 3444949 w 6099344"/>
                <a:gd name="connsiteY125" fmla="*/ 438059 h 912696"/>
                <a:gd name="connsiteX126" fmla="*/ 3562100 w 6099344"/>
                <a:gd name="connsiteY126" fmla="*/ 469692 h 912696"/>
                <a:gd name="connsiteX127" fmla="*/ 3595572 w 6099344"/>
                <a:gd name="connsiteY127" fmla="*/ 408287 h 912696"/>
                <a:gd name="connsiteX128" fmla="*/ 3549084 w 6099344"/>
                <a:gd name="connsiteY128" fmla="*/ 398983 h 912696"/>
                <a:gd name="connsiteX129" fmla="*/ 3517471 w 6099344"/>
                <a:gd name="connsiteY129" fmla="*/ 361768 h 912696"/>
                <a:gd name="connsiteX130" fmla="*/ 3506314 w 6099344"/>
                <a:gd name="connsiteY130" fmla="*/ 371072 h 912696"/>
                <a:gd name="connsiteX131" fmla="*/ 3510033 w 6099344"/>
                <a:gd name="connsiteY131" fmla="*/ 339439 h 912696"/>
                <a:gd name="connsiteX132" fmla="*/ 3515612 w 6099344"/>
                <a:gd name="connsiteY132" fmla="*/ 300363 h 912696"/>
                <a:gd name="connsiteX133" fmla="*/ 3439371 w 6099344"/>
                <a:gd name="connsiteY133" fmla="*/ 365490 h 912696"/>
                <a:gd name="connsiteX134" fmla="*/ 3379866 w 6099344"/>
                <a:gd name="connsiteY134" fmla="*/ 419452 h 912696"/>
                <a:gd name="connsiteX135" fmla="*/ 3381725 w 6099344"/>
                <a:gd name="connsiteY135" fmla="*/ 648325 h 912696"/>
                <a:gd name="connsiteX136" fmla="*/ 3359411 w 6099344"/>
                <a:gd name="connsiteY136" fmla="*/ 720895 h 912696"/>
                <a:gd name="connsiteX137" fmla="*/ 3296186 w 6099344"/>
                <a:gd name="connsiteY137" fmla="*/ 694844 h 912696"/>
                <a:gd name="connsiteX138" fmla="*/ 3216226 w 6099344"/>
                <a:gd name="connsiteY138" fmla="*/ 601806 h 912696"/>
                <a:gd name="connsiteX139" fmla="*/ 3182755 w 6099344"/>
                <a:gd name="connsiteY139" fmla="*/ 514350 h 912696"/>
                <a:gd name="connsiteX140" fmla="*/ 3201350 w 6099344"/>
                <a:gd name="connsiteY140" fmla="*/ 510629 h 912696"/>
                <a:gd name="connsiteX141" fmla="*/ 3325939 w 6099344"/>
                <a:gd name="connsiteY141" fmla="*/ 389680 h 912696"/>
                <a:gd name="connsiteX142" fmla="*/ 3329658 w 6099344"/>
                <a:gd name="connsiteY142" fmla="*/ 324553 h 912696"/>
                <a:gd name="connsiteX143" fmla="*/ 3231103 w 6099344"/>
                <a:gd name="connsiteY143" fmla="*/ 371072 h 912696"/>
                <a:gd name="connsiteX144" fmla="*/ 3162300 w 6099344"/>
                <a:gd name="connsiteY144" fmla="*/ 352464 h 912696"/>
                <a:gd name="connsiteX145" fmla="*/ 3340815 w 6099344"/>
                <a:gd name="connsiteY145" fmla="*/ 248262 h 912696"/>
                <a:gd name="connsiteX146" fmla="*/ 3337096 w 6099344"/>
                <a:gd name="connsiteY146" fmla="*/ 171971 h 912696"/>
                <a:gd name="connsiteX147" fmla="*/ 3346394 w 6099344"/>
                <a:gd name="connsiteY147" fmla="*/ 123591 h 912696"/>
                <a:gd name="connsiteX148" fmla="*/ 3381725 w 6099344"/>
                <a:gd name="connsiteY148" fmla="*/ 80793 h 912696"/>
                <a:gd name="connsiteX149" fmla="*/ 3418916 w 6099344"/>
                <a:gd name="connsiteY149" fmla="*/ 155224 h 912696"/>
                <a:gd name="connsiteX150" fmla="*/ 3417056 w 6099344"/>
                <a:gd name="connsiteY150" fmla="*/ 196161 h 912696"/>
                <a:gd name="connsiteX151" fmla="*/ 3431933 w 6099344"/>
                <a:gd name="connsiteY151" fmla="*/ 227793 h 912696"/>
                <a:gd name="connsiteX152" fmla="*/ 3448669 w 6099344"/>
                <a:gd name="connsiteY152" fmla="*/ 225933 h 912696"/>
                <a:gd name="connsiteX153" fmla="*/ 3456107 w 6099344"/>
                <a:gd name="connsiteY153" fmla="*/ 240819 h 912696"/>
                <a:gd name="connsiteX154" fmla="*/ 3480281 w 6099344"/>
                <a:gd name="connsiteY154" fmla="*/ 244540 h 912696"/>
                <a:gd name="connsiteX155" fmla="*/ 3467264 w 6099344"/>
                <a:gd name="connsiteY155" fmla="*/ 259426 h 912696"/>
                <a:gd name="connsiteX156" fmla="*/ 3465404 w 6099344"/>
                <a:gd name="connsiteY156" fmla="*/ 270591 h 912696"/>
                <a:gd name="connsiteX157" fmla="*/ 3389163 w 6099344"/>
                <a:gd name="connsiteY157" fmla="*/ 292920 h 912696"/>
                <a:gd name="connsiteX158" fmla="*/ 3387304 w 6099344"/>
                <a:gd name="connsiteY158" fmla="*/ 343161 h 912696"/>
                <a:gd name="connsiteX159" fmla="*/ 3415197 w 6099344"/>
                <a:gd name="connsiteY159" fmla="*/ 331996 h 912696"/>
                <a:gd name="connsiteX160" fmla="*/ 3420775 w 6099344"/>
                <a:gd name="connsiteY160" fmla="*/ 339439 h 912696"/>
                <a:gd name="connsiteX161" fmla="*/ 3383585 w 6099344"/>
                <a:gd name="connsiteY161" fmla="*/ 376654 h 912696"/>
                <a:gd name="connsiteX162" fmla="*/ 3383585 w 6099344"/>
                <a:gd name="connsiteY162" fmla="*/ 389680 h 912696"/>
                <a:gd name="connsiteX163" fmla="*/ 3521191 w 6099344"/>
                <a:gd name="connsiteY163" fmla="*/ 283616 h 912696"/>
                <a:gd name="connsiteX164" fmla="*/ 3521191 w 6099344"/>
                <a:gd name="connsiteY164" fmla="*/ 276173 h 912696"/>
                <a:gd name="connsiteX165" fmla="*/ 3500736 w 6099344"/>
                <a:gd name="connsiteY165" fmla="*/ 265009 h 912696"/>
                <a:gd name="connsiteX166" fmla="*/ 3497017 w 6099344"/>
                <a:gd name="connsiteY166" fmla="*/ 235237 h 912696"/>
                <a:gd name="connsiteX167" fmla="*/ 3547224 w 6099344"/>
                <a:gd name="connsiteY167" fmla="*/ 196161 h 912696"/>
                <a:gd name="connsiteX168" fmla="*/ 3578836 w 6099344"/>
                <a:gd name="connsiteY168" fmla="*/ 97540 h 912696"/>
                <a:gd name="connsiteX169" fmla="*/ 3603940 w 6099344"/>
                <a:gd name="connsiteY169" fmla="*/ 74746 h 912696"/>
                <a:gd name="connsiteX170" fmla="*/ 1887114 w 6099344"/>
                <a:gd name="connsiteY170" fmla="*/ 63949 h 912696"/>
                <a:gd name="connsiteX171" fmla="*/ 1897850 w 6099344"/>
                <a:gd name="connsiteY171" fmla="*/ 193209 h 912696"/>
                <a:gd name="connsiteX172" fmla="*/ 1875573 w 6099344"/>
                <a:gd name="connsiteY172" fmla="*/ 226742 h 912696"/>
                <a:gd name="connsiteX173" fmla="*/ 1864434 w 6099344"/>
                <a:gd name="connsiteY173" fmla="*/ 303122 h 912696"/>
                <a:gd name="connsiteX174" fmla="*/ 1853295 w 6099344"/>
                <a:gd name="connsiteY174" fmla="*/ 355284 h 912696"/>
                <a:gd name="connsiteX175" fmla="*/ 1914558 w 6099344"/>
                <a:gd name="connsiteY175" fmla="*/ 323614 h 912696"/>
                <a:gd name="connsiteX176" fmla="*/ 1886712 w 6099344"/>
                <a:gd name="connsiteY176" fmla="*/ 383228 h 912696"/>
                <a:gd name="connsiteX177" fmla="*/ 1842157 w 6099344"/>
                <a:gd name="connsiteY177" fmla="*/ 422350 h 912696"/>
                <a:gd name="connsiteX178" fmla="*/ 1853295 w 6099344"/>
                <a:gd name="connsiteY178" fmla="*/ 573247 h 912696"/>
                <a:gd name="connsiteX179" fmla="*/ 1836587 w 6099344"/>
                <a:gd name="connsiteY179" fmla="*/ 593740 h 912696"/>
                <a:gd name="connsiteX180" fmla="*/ 1827305 w 6099344"/>
                <a:gd name="connsiteY180" fmla="*/ 591877 h 912696"/>
                <a:gd name="connsiteX181" fmla="*/ 1823592 w 6099344"/>
                <a:gd name="connsiteY181" fmla="*/ 610506 h 912696"/>
                <a:gd name="connsiteX182" fmla="*/ 1816166 w 6099344"/>
                <a:gd name="connsiteY182" fmla="*/ 623547 h 912696"/>
                <a:gd name="connsiteX183" fmla="*/ 1801314 w 6099344"/>
                <a:gd name="connsiteY183" fmla="*/ 625410 h 912696"/>
                <a:gd name="connsiteX184" fmla="*/ 1792032 w 6099344"/>
                <a:gd name="connsiteY184" fmla="*/ 636587 h 912696"/>
                <a:gd name="connsiteX185" fmla="*/ 1760472 w 6099344"/>
                <a:gd name="connsiteY185" fmla="*/ 495004 h 912696"/>
                <a:gd name="connsiteX186" fmla="*/ 1680645 w 6099344"/>
                <a:gd name="connsiteY186" fmla="*/ 550892 h 912696"/>
                <a:gd name="connsiteX187" fmla="*/ 1667649 w 6099344"/>
                <a:gd name="connsiteY187" fmla="*/ 549029 h 912696"/>
                <a:gd name="connsiteX188" fmla="*/ 1649085 w 6099344"/>
                <a:gd name="connsiteY188" fmla="*/ 547166 h 912696"/>
                <a:gd name="connsiteX189" fmla="*/ 1647228 w 6099344"/>
                <a:gd name="connsiteY189" fmla="*/ 535989 h 912696"/>
                <a:gd name="connsiteX190" fmla="*/ 1675075 w 6099344"/>
                <a:gd name="connsiteY190" fmla="*/ 483827 h 912696"/>
                <a:gd name="connsiteX191" fmla="*/ 1662080 w 6099344"/>
                <a:gd name="connsiteY191" fmla="*/ 478238 h 912696"/>
                <a:gd name="connsiteX192" fmla="*/ 1660224 w 6099344"/>
                <a:gd name="connsiteY192" fmla="*/ 461471 h 912696"/>
                <a:gd name="connsiteX193" fmla="*/ 1688070 w 6099344"/>
                <a:gd name="connsiteY193" fmla="*/ 422350 h 912696"/>
                <a:gd name="connsiteX194" fmla="*/ 1704779 w 6099344"/>
                <a:gd name="connsiteY194" fmla="*/ 418624 h 912696"/>
                <a:gd name="connsiteX195" fmla="*/ 1715917 w 6099344"/>
                <a:gd name="connsiteY195" fmla="*/ 401857 h 912696"/>
                <a:gd name="connsiteX196" fmla="*/ 1704779 w 6099344"/>
                <a:gd name="connsiteY196" fmla="*/ 403720 h 912696"/>
                <a:gd name="connsiteX197" fmla="*/ 1650941 w 6099344"/>
                <a:gd name="connsiteY197" fmla="*/ 418624 h 912696"/>
                <a:gd name="connsiteX198" fmla="*/ 1619382 w 6099344"/>
                <a:gd name="connsiteY198" fmla="*/ 420487 h 912696"/>
                <a:gd name="connsiteX199" fmla="*/ 1598960 w 6099344"/>
                <a:gd name="connsiteY199" fmla="*/ 431664 h 912696"/>
                <a:gd name="connsiteX200" fmla="*/ 1585965 w 6099344"/>
                <a:gd name="connsiteY200" fmla="*/ 390680 h 912696"/>
                <a:gd name="connsiteX201" fmla="*/ 1649085 w 6099344"/>
                <a:gd name="connsiteY201" fmla="*/ 338518 h 912696"/>
                <a:gd name="connsiteX202" fmla="*/ 1740051 w 6099344"/>
                <a:gd name="connsiteY202" fmla="*/ 232331 h 912696"/>
                <a:gd name="connsiteX203" fmla="*/ 1779037 w 6099344"/>
                <a:gd name="connsiteY203" fmla="*/ 168991 h 912696"/>
                <a:gd name="connsiteX204" fmla="*/ 1734482 w 6099344"/>
                <a:gd name="connsiteY204" fmla="*/ 120554 h 912696"/>
                <a:gd name="connsiteX205" fmla="*/ 1747477 w 6099344"/>
                <a:gd name="connsiteY205" fmla="*/ 98199 h 912696"/>
                <a:gd name="connsiteX206" fmla="*/ 1864434 w 6099344"/>
                <a:gd name="connsiteY206" fmla="*/ 66529 h 912696"/>
                <a:gd name="connsiteX207" fmla="*/ 1887114 w 6099344"/>
                <a:gd name="connsiteY207" fmla="*/ 63949 h 912696"/>
                <a:gd name="connsiteX208" fmla="*/ 145079 w 6099344"/>
                <a:gd name="connsiteY208" fmla="*/ 60325 h 912696"/>
                <a:gd name="connsiteX209" fmla="*/ 161818 w 6099344"/>
                <a:gd name="connsiteY209" fmla="*/ 65906 h 912696"/>
                <a:gd name="connsiteX210" fmla="*/ 174838 w 6099344"/>
                <a:gd name="connsiteY210" fmla="*/ 60325 h 912696"/>
                <a:gd name="connsiteX211" fmla="*/ 191578 w 6099344"/>
                <a:gd name="connsiteY211" fmla="*/ 62185 h 912696"/>
                <a:gd name="connsiteX212" fmla="*/ 239938 w 6099344"/>
                <a:gd name="connsiteY212" fmla="*/ 121714 h 912696"/>
                <a:gd name="connsiteX213" fmla="*/ 239938 w 6099344"/>
                <a:gd name="connsiteY213" fmla="*/ 129155 h 912696"/>
                <a:gd name="connsiteX214" fmla="*/ 236218 w 6099344"/>
                <a:gd name="connsiteY214" fmla="*/ 231470 h 912696"/>
                <a:gd name="connsiteX215" fmla="*/ 204598 w 6099344"/>
                <a:gd name="connsiteY215" fmla="*/ 307741 h 912696"/>
                <a:gd name="connsiteX216" fmla="*/ 206458 w 6099344"/>
                <a:gd name="connsiteY216" fmla="*/ 482606 h 912696"/>
                <a:gd name="connsiteX217" fmla="*/ 215758 w 6099344"/>
                <a:gd name="connsiteY217" fmla="*/ 536554 h 912696"/>
                <a:gd name="connsiteX218" fmla="*/ 215758 w 6099344"/>
                <a:gd name="connsiteY218" fmla="*/ 586781 h 912696"/>
                <a:gd name="connsiteX219" fmla="*/ 187858 w 6099344"/>
                <a:gd name="connsiteY219" fmla="*/ 592362 h 912696"/>
                <a:gd name="connsiteX220" fmla="*/ 180418 w 6099344"/>
                <a:gd name="connsiteY220" fmla="*/ 588641 h 912696"/>
                <a:gd name="connsiteX221" fmla="*/ 133919 w 6099344"/>
                <a:gd name="connsiteY221" fmla="*/ 596082 h 912696"/>
                <a:gd name="connsiteX222" fmla="*/ 115319 w 6099344"/>
                <a:gd name="connsiteY222" fmla="*/ 581200 h 912696"/>
                <a:gd name="connsiteX223" fmla="*/ 87419 w 6099344"/>
                <a:gd name="connsiteY223" fmla="*/ 426798 h 912696"/>
                <a:gd name="connsiteX224" fmla="*/ 63239 w 6099344"/>
                <a:gd name="connsiteY224" fmla="*/ 450981 h 912696"/>
                <a:gd name="connsiteX225" fmla="*/ 46499 w 6099344"/>
                <a:gd name="connsiteY225" fmla="*/ 449121 h 912696"/>
                <a:gd name="connsiteX226" fmla="*/ 40920 w 6099344"/>
                <a:gd name="connsiteY226" fmla="*/ 454702 h 912696"/>
                <a:gd name="connsiteX227" fmla="*/ 20460 w 6099344"/>
                <a:gd name="connsiteY227" fmla="*/ 454702 h 912696"/>
                <a:gd name="connsiteX228" fmla="*/ 18600 w 6099344"/>
                <a:gd name="connsiteY228" fmla="*/ 450981 h 912696"/>
                <a:gd name="connsiteX229" fmla="*/ 0 w 6099344"/>
                <a:gd name="connsiteY229" fmla="*/ 421217 h 912696"/>
                <a:gd name="connsiteX230" fmla="*/ 133919 w 6099344"/>
                <a:gd name="connsiteY230" fmla="*/ 69626 h 912696"/>
                <a:gd name="connsiteX231" fmla="*/ 2144848 w 6099344"/>
                <a:gd name="connsiteY231" fmla="*/ 55562 h 912696"/>
                <a:gd name="connsiteX232" fmla="*/ 2170883 w 6099344"/>
                <a:gd name="connsiteY232" fmla="*/ 81643 h 912696"/>
                <a:gd name="connsiteX233" fmla="*/ 2176462 w 6099344"/>
                <a:gd name="connsiteY233" fmla="*/ 187830 h 912696"/>
                <a:gd name="connsiteX234" fmla="*/ 2241550 w 6099344"/>
                <a:gd name="connsiteY234" fmla="*/ 316371 h 912696"/>
                <a:gd name="connsiteX235" fmla="*/ 2213655 w 6099344"/>
                <a:gd name="connsiteY235" fmla="*/ 346178 h 912696"/>
                <a:gd name="connsiteX236" fmla="*/ 2150427 w 6099344"/>
                <a:gd name="connsiteY236" fmla="*/ 381574 h 912696"/>
                <a:gd name="connsiteX237" fmla="*/ 2144848 w 6099344"/>
                <a:gd name="connsiteY237" fmla="*/ 806320 h 912696"/>
                <a:gd name="connsiteX238" fmla="*/ 2128112 w 6099344"/>
                <a:gd name="connsiteY238" fmla="*/ 783965 h 912696"/>
                <a:gd name="connsiteX239" fmla="*/ 2124392 w 6099344"/>
                <a:gd name="connsiteY239" fmla="*/ 828675 h 912696"/>
                <a:gd name="connsiteX240" fmla="*/ 2115094 w 6099344"/>
                <a:gd name="connsiteY240" fmla="*/ 824949 h 912696"/>
                <a:gd name="connsiteX241" fmla="*/ 2096498 w 6099344"/>
                <a:gd name="connsiteY241" fmla="*/ 782102 h 912696"/>
                <a:gd name="connsiteX242" fmla="*/ 2087199 w 6099344"/>
                <a:gd name="connsiteY242" fmla="*/ 780239 h 912696"/>
                <a:gd name="connsiteX243" fmla="*/ 2076042 w 6099344"/>
                <a:gd name="connsiteY243" fmla="*/ 424421 h 912696"/>
                <a:gd name="connsiteX244" fmla="*/ 1875200 w 6099344"/>
                <a:gd name="connsiteY244" fmla="*/ 566003 h 912696"/>
                <a:gd name="connsiteX245" fmla="*/ 1856604 w 6099344"/>
                <a:gd name="connsiteY245" fmla="*/ 566003 h 912696"/>
                <a:gd name="connsiteX246" fmla="*/ 1851025 w 6099344"/>
                <a:gd name="connsiteY246" fmla="*/ 547374 h 912696"/>
                <a:gd name="connsiteX247" fmla="*/ 1856604 w 6099344"/>
                <a:gd name="connsiteY247" fmla="*/ 519430 h 912696"/>
                <a:gd name="connsiteX248" fmla="*/ 1873340 w 6099344"/>
                <a:gd name="connsiteY248" fmla="*/ 517567 h 912696"/>
                <a:gd name="connsiteX249" fmla="*/ 2083480 w 6099344"/>
                <a:gd name="connsiteY249" fmla="*/ 387162 h 912696"/>
                <a:gd name="connsiteX250" fmla="*/ 2076042 w 6099344"/>
                <a:gd name="connsiteY250" fmla="*/ 379711 h 912696"/>
                <a:gd name="connsiteX251" fmla="*/ 2018393 w 6099344"/>
                <a:gd name="connsiteY251" fmla="*/ 385299 h 912696"/>
                <a:gd name="connsiteX252" fmla="*/ 1984919 w 6099344"/>
                <a:gd name="connsiteY252" fmla="*/ 402066 h 912696"/>
                <a:gd name="connsiteX253" fmla="*/ 2003515 w 6099344"/>
                <a:gd name="connsiteY253" fmla="*/ 381574 h 912696"/>
                <a:gd name="connsiteX254" fmla="*/ 1971902 w 6099344"/>
                <a:gd name="connsiteY254" fmla="*/ 379711 h 912696"/>
                <a:gd name="connsiteX255" fmla="*/ 1968182 w 6099344"/>
                <a:gd name="connsiteY255" fmla="*/ 308920 h 912696"/>
                <a:gd name="connsiteX256" fmla="*/ 2033270 w 6099344"/>
                <a:gd name="connsiteY256" fmla="*/ 228814 h 912696"/>
                <a:gd name="connsiteX257" fmla="*/ 1966323 w 6099344"/>
                <a:gd name="connsiteY257" fmla="*/ 176652 h 912696"/>
                <a:gd name="connsiteX258" fmla="*/ 1983059 w 6099344"/>
                <a:gd name="connsiteY258" fmla="*/ 165475 h 912696"/>
                <a:gd name="connsiteX259" fmla="*/ 2057445 w 6099344"/>
                <a:gd name="connsiteY259" fmla="*/ 165475 h 912696"/>
                <a:gd name="connsiteX260" fmla="*/ 2087199 w 6099344"/>
                <a:gd name="connsiteY260" fmla="*/ 178515 h 912696"/>
                <a:gd name="connsiteX261" fmla="*/ 2092778 w 6099344"/>
                <a:gd name="connsiteY261" fmla="*/ 167338 h 912696"/>
                <a:gd name="connsiteX262" fmla="*/ 2098357 w 6099344"/>
                <a:gd name="connsiteY262" fmla="*/ 89094 h 912696"/>
                <a:gd name="connsiteX263" fmla="*/ 2144848 w 6099344"/>
                <a:gd name="connsiteY263" fmla="*/ 55562 h 912696"/>
                <a:gd name="connsiteX264" fmla="*/ 5179361 w 6099344"/>
                <a:gd name="connsiteY264" fmla="*/ 48170 h 912696"/>
                <a:gd name="connsiteX265" fmla="*/ 5173788 w 6099344"/>
                <a:gd name="connsiteY265" fmla="*/ 105825 h 912696"/>
                <a:gd name="connsiteX266" fmla="*/ 5119911 w 6099344"/>
                <a:gd name="connsiteY266" fmla="*/ 148603 h 912696"/>
                <a:gd name="connsiteX267" fmla="*/ 4965714 w 6099344"/>
                <a:gd name="connsiteY267" fmla="*/ 234156 h 912696"/>
                <a:gd name="connsiteX268" fmla="*/ 5342848 w 6099344"/>
                <a:gd name="connsiteY268" fmla="*/ 297392 h 912696"/>
                <a:gd name="connsiteX269" fmla="*/ 5337275 w 6099344"/>
                <a:gd name="connsiteY269" fmla="*/ 343888 h 912696"/>
                <a:gd name="connsiteX270" fmla="*/ 5253673 w 6099344"/>
                <a:gd name="connsiteY270" fmla="*/ 334589 h 912696"/>
                <a:gd name="connsiteX271" fmla="*/ 5136632 w 6099344"/>
                <a:gd name="connsiteY271" fmla="*/ 343888 h 912696"/>
                <a:gd name="connsiteX272" fmla="*/ 5114338 w 6099344"/>
                <a:gd name="connsiteY272" fmla="*/ 397825 h 912696"/>
                <a:gd name="connsiteX273" fmla="*/ 5080898 w 6099344"/>
                <a:gd name="connsiteY273" fmla="*/ 455480 h 912696"/>
                <a:gd name="connsiteX274" fmla="*/ 5147778 w 6099344"/>
                <a:gd name="connsiteY274" fmla="*/ 448041 h 912696"/>
                <a:gd name="connsiteX275" fmla="*/ 5181219 w 6099344"/>
                <a:gd name="connsiteY275" fmla="*/ 477799 h 912696"/>
                <a:gd name="connsiteX276" fmla="*/ 5175646 w 6099344"/>
                <a:gd name="connsiteY276" fmla="*/ 487098 h 912696"/>
                <a:gd name="connsiteX277" fmla="*/ 5184935 w 6099344"/>
                <a:gd name="connsiteY277" fmla="*/ 505697 h 912696"/>
                <a:gd name="connsiteX278" fmla="*/ 5177503 w 6099344"/>
                <a:gd name="connsiteY278" fmla="*/ 516856 h 912696"/>
                <a:gd name="connsiteX279" fmla="*/ 5171930 w 6099344"/>
                <a:gd name="connsiteY279" fmla="*/ 548474 h 912696"/>
                <a:gd name="connsiteX280" fmla="*/ 5119911 w 6099344"/>
                <a:gd name="connsiteY280" fmla="*/ 557773 h 912696"/>
                <a:gd name="connsiteX281" fmla="*/ 5121769 w 6099344"/>
                <a:gd name="connsiteY281" fmla="*/ 632168 h 912696"/>
                <a:gd name="connsiteX282" fmla="*/ 5095760 w 6099344"/>
                <a:gd name="connsiteY282" fmla="*/ 700983 h 912696"/>
                <a:gd name="connsiteX283" fmla="*/ 4999154 w 6099344"/>
                <a:gd name="connsiteY283" fmla="*/ 777237 h 912696"/>
                <a:gd name="connsiteX284" fmla="*/ 4941562 w 6099344"/>
                <a:gd name="connsiteY284" fmla="*/ 793976 h 912696"/>
                <a:gd name="connsiteX285" fmla="*/ 4909979 w 6099344"/>
                <a:gd name="connsiteY285" fmla="*/ 730740 h 912696"/>
                <a:gd name="connsiteX286" fmla="*/ 4924842 w 6099344"/>
                <a:gd name="connsiteY286" fmla="*/ 727021 h 912696"/>
                <a:gd name="connsiteX287" fmla="*/ 4883970 w 6099344"/>
                <a:gd name="connsiteY287" fmla="*/ 663785 h 912696"/>
                <a:gd name="connsiteX288" fmla="*/ 4922984 w 6099344"/>
                <a:gd name="connsiteY288" fmla="*/ 684244 h 912696"/>
                <a:gd name="connsiteX289" fmla="*/ 4889544 w 6099344"/>
                <a:gd name="connsiteY289" fmla="*/ 626588 h 912696"/>
                <a:gd name="connsiteX290" fmla="*/ 5027021 w 6099344"/>
                <a:gd name="connsiteY290" fmla="*/ 691683 h 912696"/>
                <a:gd name="connsiteX291" fmla="*/ 5012159 w 6099344"/>
                <a:gd name="connsiteY291" fmla="*/ 574512 h 912696"/>
                <a:gd name="connsiteX292" fmla="*/ 4975003 w 6099344"/>
                <a:gd name="connsiteY292" fmla="*/ 563353 h 912696"/>
                <a:gd name="connsiteX293" fmla="*/ 4930415 w 6099344"/>
                <a:gd name="connsiteY293" fmla="*/ 529875 h 912696"/>
                <a:gd name="connsiteX294" fmla="*/ 4883970 w 6099344"/>
                <a:gd name="connsiteY294" fmla="*/ 488958 h 912696"/>
                <a:gd name="connsiteX295" fmla="*/ 4932273 w 6099344"/>
                <a:gd name="connsiteY295" fmla="*/ 477799 h 912696"/>
                <a:gd name="connsiteX296" fmla="*/ 4975003 w 6099344"/>
                <a:gd name="connsiteY296" fmla="*/ 468499 h 912696"/>
                <a:gd name="connsiteX297" fmla="*/ 4973145 w 6099344"/>
                <a:gd name="connsiteY297" fmla="*/ 462920 h 912696"/>
                <a:gd name="connsiteX298" fmla="*/ 4971287 w 6099344"/>
                <a:gd name="connsiteY298" fmla="*/ 442461 h 912696"/>
                <a:gd name="connsiteX299" fmla="*/ 4995438 w 6099344"/>
                <a:gd name="connsiteY299" fmla="*/ 418283 h 912696"/>
                <a:gd name="connsiteX300" fmla="*/ 4984292 w 6099344"/>
                <a:gd name="connsiteY300" fmla="*/ 408984 h 912696"/>
                <a:gd name="connsiteX301" fmla="*/ 4967571 w 6099344"/>
                <a:gd name="connsiteY301" fmla="*/ 401544 h 912696"/>
                <a:gd name="connsiteX302" fmla="*/ 4913695 w 6099344"/>
                <a:gd name="connsiteY302" fmla="*/ 397825 h 912696"/>
                <a:gd name="connsiteX303" fmla="*/ 4872823 w 6099344"/>
                <a:gd name="connsiteY303" fmla="*/ 369927 h 912696"/>
                <a:gd name="connsiteX304" fmla="*/ 4993581 w 6099344"/>
                <a:gd name="connsiteY304" fmla="*/ 325290 h 912696"/>
                <a:gd name="connsiteX305" fmla="*/ 5040026 w 6099344"/>
                <a:gd name="connsiteY305" fmla="*/ 314131 h 912696"/>
                <a:gd name="connsiteX306" fmla="*/ 5090187 w 6099344"/>
                <a:gd name="connsiteY306" fmla="*/ 304831 h 912696"/>
                <a:gd name="connsiteX307" fmla="*/ 5116196 w 6099344"/>
                <a:gd name="connsiteY307" fmla="*/ 317850 h 912696"/>
                <a:gd name="connsiteX308" fmla="*/ 5229522 w 6099344"/>
                <a:gd name="connsiteY308" fmla="*/ 289952 h 912696"/>
                <a:gd name="connsiteX309" fmla="*/ 5053030 w 6099344"/>
                <a:gd name="connsiteY309" fmla="*/ 267634 h 912696"/>
                <a:gd name="connsiteX310" fmla="*/ 4891401 w 6099344"/>
                <a:gd name="connsiteY310" fmla="*/ 323430 h 912696"/>
                <a:gd name="connsiteX311" fmla="*/ 4833809 w 6099344"/>
                <a:gd name="connsiteY311" fmla="*/ 397825 h 912696"/>
                <a:gd name="connsiteX312" fmla="*/ 4815231 w 6099344"/>
                <a:gd name="connsiteY312" fmla="*/ 464780 h 912696"/>
                <a:gd name="connsiteX313" fmla="*/ 4757639 w 6099344"/>
                <a:gd name="connsiteY313" fmla="*/ 505697 h 912696"/>
                <a:gd name="connsiteX314" fmla="*/ 4714910 w 6099344"/>
                <a:gd name="connsiteY314" fmla="*/ 511276 h 912696"/>
                <a:gd name="connsiteX315" fmla="*/ 4703763 w 6099344"/>
                <a:gd name="connsiteY315" fmla="*/ 438742 h 912696"/>
                <a:gd name="connsiteX316" fmla="*/ 4772502 w 6099344"/>
                <a:gd name="connsiteY316" fmla="*/ 288092 h 912696"/>
                <a:gd name="connsiteX317" fmla="*/ 4843098 w 6099344"/>
                <a:gd name="connsiteY317" fmla="*/ 241596 h 912696"/>
                <a:gd name="connsiteX318" fmla="*/ 4822663 w 6099344"/>
                <a:gd name="connsiteY318" fmla="*/ 111405 h 912696"/>
                <a:gd name="connsiteX319" fmla="*/ 4909979 w 6099344"/>
                <a:gd name="connsiteY319" fmla="*/ 208118 h 912696"/>
                <a:gd name="connsiteX320" fmla="*/ 4928557 w 6099344"/>
                <a:gd name="connsiteY320" fmla="*/ 187660 h 912696"/>
                <a:gd name="connsiteX321" fmla="*/ 4950851 w 6099344"/>
                <a:gd name="connsiteY321" fmla="*/ 103966 h 912696"/>
                <a:gd name="connsiteX322" fmla="*/ 5023306 w 6099344"/>
                <a:gd name="connsiteY322" fmla="*/ 90947 h 912696"/>
                <a:gd name="connsiteX323" fmla="*/ 5036310 w 6099344"/>
                <a:gd name="connsiteY323" fmla="*/ 126284 h 912696"/>
                <a:gd name="connsiteX324" fmla="*/ 5121769 w 6099344"/>
                <a:gd name="connsiteY324" fmla="*/ 70488 h 912696"/>
                <a:gd name="connsiteX325" fmla="*/ 5179361 w 6099344"/>
                <a:gd name="connsiteY325" fmla="*/ 48170 h 912696"/>
                <a:gd name="connsiteX326" fmla="*/ 2876440 w 6099344"/>
                <a:gd name="connsiteY326" fmla="*/ 38650 h 912696"/>
                <a:gd name="connsiteX327" fmla="*/ 2874579 w 6099344"/>
                <a:gd name="connsiteY327" fmla="*/ 92662 h 912696"/>
                <a:gd name="connsiteX328" fmla="*/ 2844800 w 6099344"/>
                <a:gd name="connsiteY328" fmla="*/ 100112 h 912696"/>
                <a:gd name="connsiteX329" fmla="*/ 2774074 w 6099344"/>
                <a:gd name="connsiteY329" fmla="*/ 157850 h 912696"/>
                <a:gd name="connsiteX330" fmla="*/ 3064422 w 6099344"/>
                <a:gd name="connsiteY330" fmla="*/ 252838 h 912696"/>
                <a:gd name="connsiteX331" fmla="*/ 3042088 w 6099344"/>
                <a:gd name="connsiteY331" fmla="*/ 308713 h 912696"/>
                <a:gd name="connsiteX332" fmla="*/ 2954611 w 6099344"/>
                <a:gd name="connsiteY332" fmla="*/ 310575 h 912696"/>
                <a:gd name="connsiteX333" fmla="*/ 2833633 w 6099344"/>
                <a:gd name="connsiteY333" fmla="*/ 329200 h 912696"/>
                <a:gd name="connsiteX334" fmla="*/ 2831771 w 6099344"/>
                <a:gd name="connsiteY334" fmla="*/ 340375 h 912696"/>
                <a:gd name="connsiteX335" fmla="*/ 2772213 w 6099344"/>
                <a:gd name="connsiteY335" fmla="*/ 388800 h 912696"/>
                <a:gd name="connsiteX336" fmla="*/ 2781519 w 6099344"/>
                <a:gd name="connsiteY336" fmla="*/ 416738 h 912696"/>
                <a:gd name="connsiteX337" fmla="*/ 2815020 w 6099344"/>
                <a:gd name="connsiteY337" fmla="*/ 411150 h 912696"/>
                <a:gd name="connsiteX338" fmla="*/ 2867134 w 6099344"/>
                <a:gd name="connsiteY338" fmla="*/ 487513 h 912696"/>
                <a:gd name="connsiteX339" fmla="*/ 2833633 w 6099344"/>
                <a:gd name="connsiteY339" fmla="*/ 515450 h 912696"/>
                <a:gd name="connsiteX340" fmla="*/ 2807576 w 6099344"/>
                <a:gd name="connsiteY340" fmla="*/ 554563 h 912696"/>
                <a:gd name="connsiteX341" fmla="*/ 2788964 w 6099344"/>
                <a:gd name="connsiteY341" fmla="*/ 653276 h 912696"/>
                <a:gd name="connsiteX342" fmla="*/ 2727544 w 6099344"/>
                <a:gd name="connsiteY342" fmla="*/ 731501 h 912696"/>
                <a:gd name="connsiteX343" fmla="*/ 2695903 w 6099344"/>
                <a:gd name="connsiteY343" fmla="*/ 744538 h 912696"/>
                <a:gd name="connsiteX344" fmla="*/ 2677291 w 6099344"/>
                <a:gd name="connsiteY344" fmla="*/ 711013 h 912696"/>
                <a:gd name="connsiteX345" fmla="*/ 2664263 w 6099344"/>
                <a:gd name="connsiteY345" fmla="*/ 705426 h 912696"/>
                <a:gd name="connsiteX346" fmla="*/ 2673569 w 6099344"/>
                <a:gd name="connsiteY346" fmla="*/ 699838 h 912696"/>
                <a:gd name="connsiteX347" fmla="*/ 2645651 w 6099344"/>
                <a:gd name="connsiteY347" fmla="*/ 666313 h 912696"/>
                <a:gd name="connsiteX348" fmla="*/ 2651234 w 6099344"/>
                <a:gd name="connsiteY348" fmla="*/ 653276 h 912696"/>
                <a:gd name="connsiteX349" fmla="*/ 2617733 w 6099344"/>
                <a:gd name="connsiteY349" fmla="*/ 612301 h 912696"/>
                <a:gd name="connsiteX350" fmla="*/ 2654957 w 6099344"/>
                <a:gd name="connsiteY350" fmla="*/ 636513 h 912696"/>
                <a:gd name="connsiteX351" fmla="*/ 2664263 w 6099344"/>
                <a:gd name="connsiteY351" fmla="*/ 634651 h 912696"/>
                <a:gd name="connsiteX352" fmla="*/ 2636345 w 6099344"/>
                <a:gd name="connsiteY352" fmla="*/ 593676 h 912696"/>
                <a:gd name="connsiteX353" fmla="*/ 2727544 w 6099344"/>
                <a:gd name="connsiteY353" fmla="*/ 647688 h 912696"/>
                <a:gd name="connsiteX354" fmla="*/ 2748017 w 6099344"/>
                <a:gd name="connsiteY354" fmla="*/ 634651 h 912696"/>
                <a:gd name="connsiteX355" fmla="*/ 2744295 w 6099344"/>
                <a:gd name="connsiteY355" fmla="*/ 586226 h 912696"/>
                <a:gd name="connsiteX356" fmla="*/ 2721960 w 6099344"/>
                <a:gd name="connsiteY356" fmla="*/ 532213 h 912696"/>
                <a:gd name="connsiteX357" fmla="*/ 2666124 w 6099344"/>
                <a:gd name="connsiteY357" fmla="*/ 519175 h 912696"/>
                <a:gd name="connsiteX358" fmla="*/ 2638206 w 6099344"/>
                <a:gd name="connsiteY358" fmla="*/ 493100 h 912696"/>
                <a:gd name="connsiteX359" fmla="*/ 2651234 w 6099344"/>
                <a:gd name="connsiteY359" fmla="*/ 465163 h 912696"/>
                <a:gd name="connsiteX360" fmla="*/ 2677291 w 6099344"/>
                <a:gd name="connsiteY360" fmla="*/ 461438 h 912696"/>
                <a:gd name="connsiteX361" fmla="*/ 2705209 w 6099344"/>
                <a:gd name="connsiteY361" fmla="*/ 435363 h 912696"/>
                <a:gd name="connsiteX362" fmla="*/ 2694042 w 6099344"/>
                <a:gd name="connsiteY362" fmla="*/ 433500 h 912696"/>
                <a:gd name="connsiteX363" fmla="*/ 2692181 w 6099344"/>
                <a:gd name="connsiteY363" fmla="*/ 392525 h 912696"/>
                <a:gd name="connsiteX364" fmla="*/ 2707070 w 6099344"/>
                <a:gd name="connsiteY364" fmla="*/ 379488 h 912696"/>
                <a:gd name="connsiteX365" fmla="*/ 2703348 w 6099344"/>
                <a:gd name="connsiteY365" fmla="*/ 370175 h 912696"/>
                <a:gd name="connsiteX366" fmla="*/ 2669846 w 6099344"/>
                <a:gd name="connsiteY366" fmla="*/ 370175 h 912696"/>
                <a:gd name="connsiteX367" fmla="*/ 2604704 w 6099344"/>
                <a:gd name="connsiteY367" fmla="*/ 372038 h 912696"/>
                <a:gd name="connsiteX368" fmla="*/ 2573064 w 6099344"/>
                <a:gd name="connsiteY368" fmla="*/ 319888 h 912696"/>
                <a:gd name="connsiteX369" fmla="*/ 2654957 w 6099344"/>
                <a:gd name="connsiteY369" fmla="*/ 304988 h 912696"/>
                <a:gd name="connsiteX370" fmla="*/ 2705209 w 6099344"/>
                <a:gd name="connsiteY370" fmla="*/ 271463 h 912696"/>
                <a:gd name="connsiteX371" fmla="*/ 2761045 w 6099344"/>
                <a:gd name="connsiteY371" fmla="*/ 260288 h 912696"/>
                <a:gd name="connsiteX372" fmla="*/ 2770351 w 6099344"/>
                <a:gd name="connsiteY372" fmla="*/ 250975 h 912696"/>
                <a:gd name="connsiteX373" fmla="*/ 2807576 w 6099344"/>
                <a:gd name="connsiteY373" fmla="*/ 245388 h 912696"/>
                <a:gd name="connsiteX374" fmla="*/ 2841077 w 6099344"/>
                <a:gd name="connsiteY374" fmla="*/ 280775 h 912696"/>
                <a:gd name="connsiteX375" fmla="*/ 2978807 w 6099344"/>
                <a:gd name="connsiteY375" fmla="*/ 254700 h 912696"/>
                <a:gd name="connsiteX376" fmla="*/ 2759184 w 6099344"/>
                <a:gd name="connsiteY376" fmla="*/ 202550 h 912696"/>
                <a:gd name="connsiteX377" fmla="*/ 2582370 w 6099344"/>
                <a:gd name="connsiteY377" fmla="*/ 303125 h 912696"/>
                <a:gd name="connsiteX378" fmla="*/ 2535839 w 6099344"/>
                <a:gd name="connsiteY378" fmla="*/ 353413 h 912696"/>
                <a:gd name="connsiteX379" fmla="*/ 2526533 w 6099344"/>
                <a:gd name="connsiteY379" fmla="*/ 390663 h 912696"/>
                <a:gd name="connsiteX380" fmla="*/ 2535839 w 6099344"/>
                <a:gd name="connsiteY380" fmla="*/ 480063 h 912696"/>
                <a:gd name="connsiteX381" fmla="*/ 2522811 w 6099344"/>
                <a:gd name="connsiteY381" fmla="*/ 485650 h 912696"/>
                <a:gd name="connsiteX382" fmla="*/ 2468836 w 6099344"/>
                <a:gd name="connsiteY382" fmla="*/ 511725 h 912696"/>
                <a:gd name="connsiteX383" fmla="*/ 2437195 w 6099344"/>
                <a:gd name="connsiteY383" fmla="*/ 521038 h 912696"/>
                <a:gd name="connsiteX384" fmla="*/ 2420445 w 6099344"/>
                <a:gd name="connsiteY384" fmla="*/ 450263 h 912696"/>
                <a:gd name="connsiteX385" fmla="*/ 2480003 w 6099344"/>
                <a:gd name="connsiteY385" fmla="*/ 316163 h 912696"/>
                <a:gd name="connsiteX386" fmla="*/ 2573064 w 6099344"/>
                <a:gd name="connsiteY386" fmla="*/ 247250 h 912696"/>
                <a:gd name="connsiteX387" fmla="*/ 2543284 w 6099344"/>
                <a:gd name="connsiteY387" fmla="*/ 81487 h 912696"/>
                <a:gd name="connsiteX388" fmla="*/ 2636345 w 6099344"/>
                <a:gd name="connsiteY388" fmla="*/ 163438 h 912696"/>
                <a:gd name="connsiteX389" fmla="*/ 2666124 w 6099344"/>
                <a:gd name="connsiteY389" fmla="*/ 159713 h 912696"/>
                <a:gd name="connsiteX390" fmla="*/ 2651234 w 6099344"/>
                <a:gd name="connsiteY390" fmla="*/ 109425 h 912696"/>
                <a:gd name="connsiteX391" fmla="*/ 2714515 w 6099344"/>
                <a:gd name="connsiteY391" fmla="*/ 90800 h 912696"/>
                <a:gd name="connsiteX392" fmla="*/ 2733127 w 6099344"/>
                <a:gd name="connsiteY392" fmla="*/ 107562 h 912696"/>
                <a:gd name="connsiteX393" fmla="*/ 2815020 w 6099344"/>
                <a:gd name="connsiteY393" fmla="*/ 61000 h 912696"/>
                <a:gd name="connsiteX394" fmla="*/ 2822465 w 6099344"/>
                <a:gd name="connsiteY394" fmla="*/ 47962 h 912696"/>
                <a:gd name="connsiteX395" fmla="*/ 2876440 w 6099344"/>
                <a:gd name="connsiteY395" fmla="*/ 38650 h 912696"/>
                <a:gd name="connsiteX396" fmla="*/ 4260995 w 6099344"/>
                <a:gd name="connsiteY396" fmla="*/ 35491 h 912696"/>
                <a:gd name="connsiteX397" fmla="*/ 4285339 w 6099344"/>
                <a:gd name="connsiteY397" fmla="*/ 74359 h 912696"/>
                <a:gd name="connsiteX398" fmla="*/ 4318726 w 6099344"/>
                <a:gd name="connsiteY398" fmla="*/ 165594 h 912696"/>
                <a:gd name="connsiteX399" fmla="*/ 4340984 w 6099344"/>
                <a:gd name="connsiteY399" fmla="*/ 182352 h 912696"/>
                <a:gd name="connsiteX400" fmla="*/ 4372516 w 6099344"/>
                <a:gd name="connsiteY400" fmla="*/ 217728 h 912696"/>
                <a:gd name="connsiteX401" fmla="*/ 4374370 w 6099344"/>
                <a:gd name="connsiteY401" fmla="*/ 277310 h 912696"/>
                <a:gd name="connsiteX402" fmla="*/ 4294614 w 6099344"/>
                <a:gd name="connsiteY402" fmla="*/ 325721 h 912696"/>
                <a:gd name="connsiteX403" fmla="*/ 4283484 w 6099344"/>
                <a:gd name="connsiteY403" fmla="*/ 431851 h 912696"/>
                <a:gd name="connsiteX404" fmla="*/ 4520900 w 6099344"/>
                <a:gd name="connsiteY404" fmla="*/ 519362 h 912696"/>
                <a:gd name="connsiteX405" fmla="*/ 4545013 w 6099344"/>
                <a:gd name="connsiteY405" fmla="*/ 588254 h 912696"/>
                <a:gd name="connsiteX406" fmla="*/ 4541303 w 6099344"/>
                <a:gd name="connsiteY406" fmla="*/ 599425 h 912696"/>
                <a:gd name="connsiteX407" fmla="*/ 4472675 w 6099344"/>
                <a:gd name="connsiteY407" fmla="*/ 590116 h 912696"/>
                <a:gd name="connsiteX408" fmla="*/ 4476385 w 6099344"/>
                <a:gd name="connsiteY408" fmla="*/ 582668 h 912696"/>
                <a:gd name="connsiteX409" fmla="*/ 4428160 w 6099344"/>
                <a:gd name="connsiteY409" fmla="*/ 571496 h 912696"/>
                <a:gd name="connsiteX410" fmla="*/ 4442998 w 6099344"/>
                <a:gd name="connsiteY410" fmla="*/ 564049 h 912696"/>
                <a:gd name="connsiteX411" fmla="*/ 4400338 w 6099344"/>
                <a:gd name="connsiteY411" fmla="*/ 556601 h 912696"/>
                <a:gd name="connsiteX412" fmla="*/ 4433724 w 6099344"/>
                <a:gd name="connsiteY412" fmla="*/ 551015 h 912696"/>
                <a:gd name="connsiteX413" fmla="*/ 4270501 w 6099344"/>
                <a:gd name="connsiteY413" fmla="*/ 511914 h 912696"/>
                <a:gd name="connsiteX414" fmla="*/ 4270501 w 6099344"/>
                <a:gd name="connsiteY414" fmla="*/ 668317 h 912696"/>
                <a:gd name="connsiteX415" fmla="*/ 4251953 w 6099344"/>
                <a:gd name="connsiteY415" fmla="*/ 677627 h 912696"/>
                <a:gd name="connsiteX416" fmla="*/ 4200018 w 6099344"/>
                <a:gd name="connsiteY416" fmla="*/ 685074 h 912696"/>
                <a:gd name="connsiteX417" fmla="*/ 4175905 w 6099344"/>
                <a:gd name="connsiteY417" fmla="*/ 651560 h 912696"/>
                <a:gd name="connsiteX418" fmla="*/ 4174051 w 6099344"/>
                <a:gd name="connsiteY418" fmla="*/ 537981 h 912696"/>
                <a:gd name="connsiteX419" fmla="*/ 4072036 w 6099344"/>
                <a:gd name="connsiteY419" fmla="*/ 623631 h 912696"/>
                <a:gd name="connsiteX420" fmla="*/ 4005263 w 6099344"/>
                <a:gd name="connsiteY420" fmla="*/ 590116 h 912696"/>
                <a:gd name="connsiteX421" fmla="*/ 4027520 w 6099344"/>
                <a:gd name="connsiteY421" fmla="*/ 564049 h 912696"/>
                <a:gd name="connsiteX422" fmla="*/ 4166631 w 6099344"/>
                <a:gd name="connsiteY422" fmla="*/ 389027 h 912696"/>
                <a:gd name="connsiteX423" fmla="*/ 4162922 w 6099344"/>
                <a:gd name="connsiteY423" fmla="*/ 361098 h 912696"/>
                <a:gd name="connsiteX424" fmla="*/ 4144374 w 6099344"/>
                <a:gd name="connsiteY424" fmla="*/ 361098 h 912696"/>
                <a:gd name="connsiteX425" fmla="*/ 4098003 w 6099344"/>
                <a:gd name="connsiteY425" fmla="*/ 370407 h 912696"/>
                <a:gd name="connsiteX426" fmla="*/ 4051633 w 6099344"/>
                <a:gd name="connsiteY426" fmla="*/ 346202 h 912696"/>
                <a:gd name="connsiteX427" fmla="*/ 4018246 w 6099344"/>
                <a:gd name="connsiteY427" fmla="*/ 308963 h 912696"/>
                <a:gd name="connsiteX428" fmla="*/ 4034940 w 6099344"/>
                <a:gd name="connsiteY428" fmla="*/ 292206 h 912696"/>
                <a:gd name="connsiteX429" fmla="*/ 4164777 w 6099344"/>
                <a:gd name="connsiteY429" fmla="*/ 230762 h 912696"/>
                <a:gd name="connsiteX430" fmla="*/ 4201873 w 6099344"/>
                <a:gd name="connsiteY430" fmla="*/ 204695 h 912696"/>
                <a:gd name="connsiteX431" fmla="*/ 4220421 w 6099344"/>
                <a:gd name="connsiteY431" fmla="*/ 85531 h 912696"/>
                <a:gd name="connsiteX432" fmla="*/ 4240824 w 6099344"/>
                <a:gd name="connsiteY432" fmla="*/ 70635 h 912696"/>
                <a:gd name="connsiteX433" fmla="*/ 4260995 w 6099344"/>
                <a:gd name="connsiteY433" fmla="*/ 35491 h 912696"/>
                <a:gd name="connsiteX434" fmla="*/ 5817455 w 6099344"/>
                <a:gd name="connsiteY434" fmla="*/ 32189 h 912696"/>
                <a:gd name="connsiteX435" fmla="*/ 5843523 w 6099344"/>
                <a:gd name="connsiteY435" fmla="*/ 44290 h 912696"/>
                <a:gd name="connsiteX436" fmla="*/ 5888213 w 6099344"/>
                <a:gd name="connsiteY436" fmla="*/ 165296 h 912696"/>
                <a:gd name="connsiteX437" fmla="*/ 6044627 w 6099344"/>
                <a:gd name="connsiteY437" fmla="*/ 196944 h 912696"/>
                <a:gd name="connsiteX438" fmla="*/ 6027868 w 6099344"/>
                <a:gd name="connsiteY438" fmla="*/ 260239 h 912696"/>
                <a:gd name="connsiteX439" fmla="*/ 5908696 w 6099344"/>
                <a:gd name="connsiteY439" fmla="*/ 295610 h 912696"/>
                <a:gd name="connsiteX440" fmla="*/ 5908696 w 6099344"/>
                <a:gd name="connsiteY440" fmla="*/ 310503 h 912696"/>
                <a:gd name="connsiteX441" fmla="*/ 5925454 w 6099344"/>
                <a:gd name="connsiteY441" fmla="*/ 323535 h 912696"/>
                <a:gd name="connsiteX442" fmla="*/ 5884489 w 6099344"/>
                <a:gd name="connsiteY442" fmla="*/ 353321 h 912696"/>
                <a:gd name="connsiteX443" fmla="*/ 5871454 w 6099344"/>
                <a:gd name="connsiteY443" fmla="*/ 357044 h 912696"/>
                <a:gd name="connsiteX444" fmla="*/ 5877041 w 6099344"/>
                <a:gd name="connsiteY444" fmla="*/ 371937 h 912696"/>
                <a:gd name="connsiteX445" fmla="*/ 5890075 w 6099344"/>
                <a:gd name="connsiteY445" fmla="*/ 433371 h 912696"/>
                <a:gd name="connsiteX446" fmla="*/ 5864006 w 6099344"/>
                <a:gd name="connsiteY446" fmla="*/ 470604 h 912696"/>
                <a:gd name="connsiteX447" fmla="*/ 5864006 w 6099344"/>
                <a:gd name="connsiteY447" fmla="*/ 608364 h 912696"/>
                <a:gd name="connsiteX448" fmla="*/ 5919868 w 6099344"/>
                <a:gd name="connsiteY448" fmla="*/ 669798 h 912696"/>
                <a:gd name="connsiteX449" fmla="*/ 6035316 w 6099344"/>
                <a:gd name="connsiteY449" fmla="*/ 649320 h 912696"/>
                <a:gd name="connsiteX450" fmla="*/ 6059523 w 6099344"/>
                <a:gd name="connsiteY450" fmla="*/ 606503 h 912696"/>
                <a:gd name="connsiteX451" fmla="*/ 6005523 w 6099344"/>
                <a:gd name="connsiteY451" fmla="*/ 392415 h 912696"/>
                <a:gd name="connsiteX452" fmla="*/ 6029730 w 6099344"/>
                <a:gd name="connsiteY452" fmla="*/ 433371 h 912696"/>
                <a:gd name="connsiteX453" fmla="*/ 6063248 w 6099344"/>
                <a:gd name="connsiteY453" fmla="*/ 515283 h 912696"/>
                <a:gd name="connsiteX454" fmla="*/ 6066972 w 6099344"/>
                <a:gd name="connsiteY454" fmla="*/ 500390 h 912696"/>
                <a:gd name="connsiteX455" fmla="*/ 6093041 w 6099344"/>
                <a:gd name="connsiteY455" fmla="*/ 600918 h 912696"/>
                <a:gd name="connsiteX456" fmla="*/ 6093041 w 6099344"/>
                <a:gd name="connsiteY456" fmla="*/ 697723 h 912696"/>
                <a:gd name="connsiteX457" fmla="*/ 5839799 w 6099344"/>
                <a:gd name="connsiteY457" fmla="*/ 701446 h 912696"/>
                <a:gd name="connsiteX458" fmla="*/ 5810006 w 6099344"/>
                <a:gd name="connsiteY458" fmla="*/ 554377 h 912696"/>
                <a:gd name="connsiteX459" fmla="*/ 5741110 w 6099344"/>
                <a:gd name="connsiteY459" fmla="*/ 625119 h 912696"/>
                <a:gd name="connsiteX460" fmla="*/ 5666627 w 6099344"/>
                <a:gd name="connsiteY460" fmla="*/ 671660 h 912696"/>
                <a:gd name="connsiteX461" fmla="*/ 5610765 w 6099344"/>
                <a:gd name="connsiteY461" fmla="*/ 669798 h 912696"/>
                <a:gd name="connsiteX462" fmla="*/ 5742972 w 6099344"/>
                <a:gd name="connsiteY462" fmla="*/ 517144 h 912696"/>
                <a:gd name="connsiteX463" fmla="*/ 5741110 w 6099344"/>
                <a:gd name="connsiteY463" fmla="*/ 509698 h 912696"/>
                <a:gd name="connsiteX464" fmla="*/ 5707592 w 6099344"/>
                <a:gd name="connsiteY464" fmla="*/ 513421 h 912696"/>
                <a:gd name="connsiteX465" fmla="*/ 5694558 w 6099344"/>
                <a:gd name="connsiteY465" fmla="*/ 450126 h 912696"/>
                <a:gd name="connsiteX466" fmla="*/ 5823041 w 6099344"/>
                <a:gd name="connsiteY466" fmla="*/ 364491 h 912696"/>
                <a:gd name="connsiteX467" fmla="*/ 5772765 w 6099344"/>
                <a:gd name="connsiteY467" fmla="*/ 351459 h 912696"/>
                <a:gd name="connsiteX468" fmla="*/ 5767179 w 6099344"/>
                <a:gd name="connsiteY468" fmla="*/ 353321 h 912696"/>
                <a:gd name="connsiteX469" fmla="*/ 5688972 w 6099344"/>
                <a:gd name="connsiteY469" fmla="*/ 379384 h 912696"/>
                <a:gd name="connsiteX470" fmla="*/ 5685248 w 6099344"/>
                <a:gd name="connsiteY470" fmla="*/ 355183 h 912696"/>
                <a:gd name="connsiteX471" fmla="*/ 5594006 w 6099344"/>
                <a:gd name="connsiteY471" fmla="*/ 407308 h 912696"/>
                <a:gd name="connsiteX472" fmla="*/ 5595868 w 6099344"/>
                <a:gd name="connsiteY472" fmla="*/ 494805 h 912696"/>
                <a:gd name="connsiteX473" fmla="*/ 5601454 w 6099344"/>
                <a:gd name="connsiteY473" fmla="*/ 593471 h 912696"/>
                <a:gd name="connsiteX474" fmla="*/ 5584696 w 6099344"/>
                <a:gd name="connsiteY474" fmla="*/ 608364 h 912696"/>
                <a:gd name="connsiteX475" fmla="*/ 5571661 w 6099344"/>
                <a:gd name="connsiteY475" fmla="*/ 636289 h 912696"/>
                <a:gd name="connsiteX476" fmla="*/ 5521385 w 6099344"/>
                <a:gd name="connsiteY476" fmla="*/ 628842 h 912696"/>
                <a:gd name="connsiteX477" fmla="*/ 5510213 w 6099344"/>
                <a:gd name="connsiteY477" fmla="*/ 345874 h 912696"/>
                <a:gd name="connsiteX478" fmla="*/ 5532558 w 6099344"/>
                <a:gd name="connsiteY478" fmla="*/ 310503 h 912696"/>
                <a:gd name="connsiteX479" fmla="*/ 5605179 w 6099344"/>
                <a:gd name="connsiteY479" fmla="*/ 336566 h 912696"/>
                <a:gd name="connsiteX480" fmla="*/ 5620075 w 6099344"/>
                <a:gd name="connsiteY480" fmla="*/ 340289 h 912696"/>
                <a:gd name="connsiteX481" fmla="*/ 5618213 w 6099344"/>
                <a:gd name="connsiteY481" fmla="*/ 299334 h 912696"/>
                <a:gd name="connsiteX482" fmla="*/ 5607041 w 6099344"/>
                <a:gd name="connsiteY482" fmla="*/ 185774 h 912696"/>
                <a:gd name="connsiteX483" fmla="*/ 5608903 w 6099344"/>
                <a:gd name="connsiteY483" fmla="*/ 176466 h 912696"/>
                <a:gd name="connsiteX484" fmla="*/ 5538144 w 6099344"/>
                <a:gd name="connsiteY484" fmla="*/ 135510 h 912696"/>
                <a:gd name="connsiteX485" fmla="*/ 5644282 w 6099344"/>
                <a:gd name="connsiteY485" fmla="*/ 98277 h 912696"/>
                <a:gd name="connsiteX486" fmla="*/ 5675937 w 6099344"/>
                <a:gd name="connsiteY486" fmla="*/ 74076 h 912696"/>
                <a:gd name="connsiteX487" fmla="*/ 5724351 w 6099344"/>
                <a:gd name="connsiteY487" fmla="*/ 74076 h 912696"/>
                <a:gd name="connsiteX488" fmla="*/ 5748558 w 6099344"/>
                <a:gd name="connsiteY488" fmla="*/ 116894 h 912696"/>
                <a:gd name="connsiteX489" fmla="*/ 5746696 w 6099344"/>
                <a:gd name="connsiteY489" fmla="*/ 137372 h 912696"/>
                <a:gd name="connsiteX490" fmla="*/ 5692696 w 6099344"/>
                <a:gd name="connsiteY490" fmla="*/ 191359 h 912696"/>
                <a:gd name="connsiteX491" fmla="*/ 5677799 w 6099344"/>
                <a:gd name="connsiteY491" fmla="*/ 226730 h 912696"/>
                <a:gd name="connsiteX492" fmla="*/ 5690834 w 6099344"/>
                <a:gd name="connsiteY492" fmla="*/ 252793 h 912696"/>
                <a:gd name="connsiteX493" fmla="*/ 5720627 w 6099344"/>
                <a:gd name="connsiteY493" fmla="*/ 196944 h 912696"/>
                <a:gd name="connsiteX494" fmla="*/ 5741110 w 6099344"/>
                <a:gd name="connsiteY494" fmla="*/ 189497 h 912696"/>
                <a:gd name="connsiteX495" fmla="*/ 5739248 w 6099344"/>
                <a:gd name="connsiteY495" fmla="*/ 215560 h 912696"/>
                <a:gd name="connsiteX496" fmla="*/ 5759730 w 6099344"/>
                <a:gd name="connsiteY496" fmla="*/ 221145 h 912696"/>
                <a:gd name="connsiteX497" fmla="*/ 5808144 w 6099344"/>
                <a:gd name="connsiteY497" fmla="*/ 174604 h 912696"/>
                <a:gd name="connsiteX498" fmla="*/ 5798834 w 6099344"/>
                <a:gd name="connsiteY498" fmla="*/ 174604 h 912696"/>
                <a:gd name="connsiteX499" fmla="*/ 5811868 w 6099344"/>
                <a:gd name="connsiteY499" fmla="*/ 146680 h 912696"/>
                <a:gd name="connsiteX500" fmla="*/ 5802558 w 6099344"/>
                <a:gd name="connsiteY500" fmla="*/ 59183 h 912696"/>
                <a:gd name="connsiteX501" fmla="*/ 5817455 w 6099344"/>
                <a:gd name="connsiteY501" fmla="*/ 32189 h 912696"/>
                <a:gd name="connsiteX502" fmla="*/ 479759 w 6099344"/>
                <a:gd name="connsiteY502" fmla="*/ 0 h 912696"/>
                <a:gd name="connsiteX503" fmla="*/ 490931 w 6099344"/>
                <a:gd name="connsiteY503" fmla="*/ 14898 h 912696"/>
                <a:gd name="connsiteX504" fmla="*/ 492793 w 6099344"/>
                <a:gd name="connsiteY504" fmla="*/ 0 h 912696"/>
                <a:gd name="connsiteX505" fmla="*/ 503965 w 6099344"/>
                <a:gd name="connsiteY505" fmla="*/ 13036 h 912696"/>
                <a:gd name="connsiteX506" fmla="*/ 507689 w 6099344"/>
                <a:gd name="connsiteY506" fmla="*/ 0 h 912696"/>
                <a:gd name="connsiteX507" fmla="*/ 543068 w 6099344"/>
                <a:gd name="connsiteY507" fmla="*/ 35384 h 912696"/>
                <a:gd name="connsiteX508" fmla="*/ 544930 w 6099344"/>
                <a:gd name="connsiteY508" fmla="*/ 52145 h 912696"/>
                <a:gd name="connsiteX509" fmla="*/ 557964 w 6099344"/>
                <a:gd name="connsiteY509" fmla="*/ 57732 h 912696"/>
                <a:gd name="connsiteX510" fmla="*/ 567274 w 6099344"/>
                <a:gd name="connsiteY510" fmla="*/ 74493 h 912696"/>
                <a:gd name="connsiteX511" fmla="*/ 556102 w 6099344"/>
                <a:gd name="connsiteY511" fmla="*/ 160160 h 912696"/>
                <a:gd name="connsiteX512" fmla="*/ 550516 w 6099344"/>
                <a:gd name="connsiteY512" fmla="*/ 188095 h 912696"/>
                <a:gd name="connsiteX513" fmla="*/ 567274 w 6099344"/>
                <a:gd name="connsiteY513" fmla="*/ 188095 h 912696"/>
                <a:gd name="connsiteX514" fmla="*/ 574723 w 6099344"/>
                <a:gd name="connsiteY514" fmla="*/ 193682 h 912696"/>
                <a:gd name="connsiteX515" fmla="*/ 572860 w 6099344"/>
                <a:gd name="connsiteY515" fmla="*/ 202993 h 912696"/>
                <a:gd name="connsiteX516" fmla="*/ 604515 w 6099344"/>
                <a:gd name="connsiteY516" fmla="*/ 204856 h 912696"/>
                <a:gd name="connsiteX517" fmla="*/ 619411 w 6099344"/>
                <a:gd name="connsiteY517" fmla="*/ 210442 h 912696"/>
                <a:gd name="connsiteX518" fmla="*/ 613825 w 6099344"/>
                <a:gd name="connsiteY518" fmla="*/ 242102 h 912696"/>
                <a:gd name="connsiteX519" fmla="*/ 546792 w 6099344"/>
                <a:gd name="connsiteY519" fmla="*/ 273761 h 912696"/>
                <a:gd name="connsiteX520" fmla="*/ 543068 w 6099344"/>
                <a:gd name="connsiteY520" fmla="*/ 309146 h 912696"/>
                <a:gd name="connsiteX521" fmla="*/ 714375 w 6099344"/>
                <a:gd name="connsiteY521" fmla="*/ 361291 h 912696"/>
                <a:gd name="connsiteX522" fmla="*/ 708789 w 6099344"/>
                <a:gd name="connsiteY522" fmla="*/ 374327 h 912696"/>
                <a:gd name="connsiteX523" fmla="*/ 537482 w 6099344"/>
                <a:gd name="connsiteY523" fmla="*/ 497240 h 912696"/>
                <a:gd name="connsiteX524" fmla="*/ 546792 w 6099344"/>
                <a:gd name="connsiteY524" fmla="*/ 899502 h 912696"/>
                <a:gd name="connsiteX525" fmla="*/ 507689 w 6099344"/>
                <a:gd name="connsiteY525" fmla="*/ 912538 h 912696"/>
                <a:gd name="connsiteX526" fmla="*/ 449966 w 6099344"/>
                <a:gd name="connsiteY526" fmla="*/ 884603 h 912696"/>
                <a:gd name="connsiteX527" fmla="*/ 438794 w 6099344"/>
                <a:gd name="connsiteY527" fmla="*/ 486066 h 912696"/>
                <a:gd name="connsiteX528" fmla="*/ 416450 w 6099344"/>
                <a:gd name="connsiteY528" fmla="*/ 484204 h 912696"/>
                <a:gd name="connsiteX529" fmla="*/ 388519 w 6099344"/>
                <a:gd name="connsiteY529" fmla="*/ 450682 h 912696"/>
                <a:gd name="connsiteX530" fmla="*/ 394106 w 6099344"/>
                <a:gd name="connsiteY530" fmla="*/ 450682 h 912696"/>
                <a:gd name="connsiteX531" fmla="*/ 427622 w 6099344"/>
                <a:gd name="connsiteY531" fmla="*/ 458131 h 912696"/>
                <a:gd name="connsiteX532" fmla="*/ 440656 w 6099344"/>
                <a:gd name="connsiteY532" fmla="*/ 458131 h 912696"/>
                <a:gd name="connsiteX533" fmla="*/ 440656 w 6099344"/>
                <a:gd name="connsiteY533" fmla="*/ 389225 h 912696"/>
                <a:gd name="connsiteX534" fmla="*/ 384795 w 6099344"/>
                <a:gd name="connsiteY534" fmla="*/ 420885 h 912696"/>
                <a:gd name="connsiteX535" fmla="*/ 388519 w 6099344"/>
                <a:gd name="connsiteY535" fmla="*/ 554972 h 912696"/>
                <a:gd name="connsiteX536" fmla="*/ 334521 w 6099344"/>
                <a:gd name="connsiteY536" fmla="*/ 594081 h 912696"/>
                <a:gd name="connsiteX537" fmla="*/ 295418 w 6099344"/>
                <a:gd name="connsiteY537" fmla="*/ 543798 h 912696"/>
                <a:gd name="connsiteX538" fmla="*/ 289832 w 6099344"/>
                <a:gd name="connsiteY538" fmla="*/ 506552 h 912696"/>
                <a:gd name="connsiteX539" fmla="*/ 219075 w 6099344"/>
                <a:gd name="connsiteY539" fmla="*/ 515863 h 912696"/>
                <a:gd name="connsiteX540" fmla="*/ 226523 w 6099344"/>
                <a:gd name="connsiteY540" fmla="*/ 499102 h 912696"/>
                <a:gd name="connsiteX541" fmla="*/ 232109 w 6099344"/>
                <a:gd name="connsiteY541" fmla="*/ 473030 h 912696"/>
                <a:gd name="connsiteX542" fmla="*/ 258177 w 6099344"/>
                <a:gd name="connsiteY542" fmla="*/ 459994 h 912696"/>
                <a:gd name="connsiteX543" fmla="*/ 271212 w 6099344"/>
                <a:gd name="connsiteY543" fmla="*/ 432059 h 912696"/>
                <a:gd name="connsiteX544" fmla="*/ 284246 w 6099344"/>
                <a:gd name="connsiteY544" fmla="*/ 428334 h 912696"/>
                <a:gd name="connsiteX545" fmla="*/ 286108 w 6099344"/>
                <a:gd name="connsiteY545" fmla="*/ 365015 h 912696"/>
                <a:gd name="connsiteX546" fmla="*/ 256315 w 6099344"/>
                <a:gd name="connsiteY546" fmla="*/ 359428 h 912696"/>
                <a:gd name="connsiteX547" fmla="*/ 287970 w 6099344"/>
                <a:gd name="connsiteY547" fmla="*/ 311008 h 912696"/>
                <a:gd name="connsiteX548" fmla="*/ 340107 w 6099344"/>
                <a:gd name="connsiteY548" fmla="*/ 100565 h 912696"/>
                <a:gd name="connsiteX549" fmla="*/ 355003 w 6099344"/>
                <a:gd name="connsiteY549" fmla="*/ 96841 h 912696"/>
                <a:gd name="connsiteX550" fmla="*/ 362451 w 6099344"/>
                <a:gd name="connsiteY550" fmla="*/ 111739 h 912696"/>
                <a:gd name="connsiteX551" fmla="*/ 451829 w 6099344"/>
                <a:gd name="connsiteY551" fmla="*/ 76355 h 912696"/>
                <a:gd name="connsiteX552" fmla="*/ 479759 w 6099344"/>
                <a:gd name="connsiteY552" fmla="*/ 0 h 9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</a:cxnLst>
              <a:rect l="l" t="t" r="r" b="b"/>
              <a:pathLst>
                <a:path w="6099344" h="912696">
                  <a:moveTo>
                    <a:pt x="3322220" y="486439"/>
                  </a:moveTo>
                  <a:cubicBezTo>
                    <a:pt x="3305484" y="501325"/>
                    <a:pt x="3305484" y="501325"/>
                    <a:pt x="3305484" y="501325"/>
                  </a:cubicBezTo>
                  <a:cubicBezTo>
                    <a:pt x="3279451" y="540401"/>
                    <a:pt x="3279451" y="540401"/>
                    <a:pt x="3279451" y="540401"/>
                  </a:cubicBezTo>
                  <a:cubicBezTo>
                    <a:pt x="3257136" y="566452"/>
                    <a:pt x="3257136" y="566452"/>
                    <a:pt x="3257136" y="566452"/>
                  </a:cubicBezTo>
                  <a:cubicBezTo>
                    <a:pt x="3244119" y="572034"/>
                    <a:pt x="3244119" y="572034"/>
                    <a:pt x="3244119" y="572034"/>
                  </a:cubicBezTo>
                  <a:lnTo>
                    <a:pt x="3231103" y="583199"/>
                  </a:lnTo>
                  <a:cubicBezTo>
                    <a:pt x="3231103" y="594363"/>
                    <a:pt x="3231103" y="594363"/>
                    <a:pt x="3231103" y="594363"/>
                  </a:cubicBezTo>
                  <a:cubicBezTo>
                    <a:pt x="3251558" y="611110"/>
                    <a:pt x="3270153" y="629718"/>
                    <a:pt x="3286889" y="650186"/>
                  </a:cubicBezTo>
                  <a:cubicBezTo>
                    <a:pt x="3325939" y="659490"/>
                    <a:pt x="3325939" y="659490"/>
                    <a:pt x="3325939" y="659490"/>
                  </a:cubicBezTo>
                  <a:cubicBezTo>
                    <a:pt x="3324080" y="644604"/>
                    <a:pt x="3324080" y="644604"/>
                    <a:pt x="3324080" y="644604"/>
                  </a:cubicBezTo>
                  <a:cubicBezTo>
                    <a:pt x="3322220" y="486439"/>
                    <a:pt x="3322220" y="486439"/>
                    <a:pt x="3322220" y="486439"/>
                  </a:cubicBezTo>
                  <a:close/>
                  <a:moveTo>
                    <a:pt x="5847248" y="371937"/>
                  </a:moveTo>
                  <a:cubicBezTo>
                    <a:pt x="5832351" y="379384"/>
                    <a:pt x="5761592" y="425925"/>
                    <a:pt x="5752282" y="442679"/>
                  </a:cubicBezTo>
                  <a:lnTo>
                    <a:pt x="5806282" y="424063"/>
                  </a:lnTo>
                  <a:cubicBezTo>
                    <a:pt x="5821179" y="416616"/>
                    <a:pt x="5832351" y="407308"/>
                    <a:pt x="5837937" y="398000"/>
                  </a:cubicBezTo>
                  <a:cubicBezTo>
                    <a:pt x="5837937" y="398000"/>
                    <a:pt x="5837937" y="398000"/>
                    <a:pt x="5847248" y="371937"/>
                  </a:cubicBezTo>
                  <a:close/>
                  <a:moveTo>
                    <a:pt x="420174" y="309146"/>
                  </a:moveTo>
                  <a:cubicBezTo>
                    <a:pt x="409002" y="316595"/>
                    <a:pt x="401554" y="318457"/>
                    <a:pt x="390382" y="327769"/>
                  </a:cubicBezTo>
                  <a:cubicBezTo>
                    <a:pt x="390382" y="327769"/>
                    <a:pt x="390382" y="327769"/>
                    <a:pt x="386657" y="342667"/>
                  </a:cubicBezTo>
                  <a:cubicBezTo>
                    <a:pt x="397830" y="333356"/>
                    <a:pt x="409002" y="325906"/>
                    <a:pt x="418312" y="318457"/>
                  </a:cubicBezTo>
                  <a:close/>
                  <a:moveTo>
                    <a:pt x="2157866" y="280976"/>
                  </a:moveTo>
                  <a:cubicBezTo>
                    <a:pt x="2157866" y="336863"/>
                    <a:pt x="2157866" y="336863"/>
                    <a:pt x="2157866" y="336863"/>
                  </a:cubicBezTo>
                  <a:cubicBezTo>
                    <a:pt x="2189480" y="323823"/>
                    <a:pt x="2189480" y="323823"/>
                    <a:pt x="2189480" y="323823"/>
                  </a:cubicBezTo>
                  <a:cubicBezTo>
                    <a:pt x="2176462" y="312645"/>
                    <a:pt x="2167164" y="301468"/>
                    <a:pt x="2157866" y="280976"/>
                  </a:cubicBezTo>
                  <a:close/>
                  <a:moveTo>
                    <a:pt x="2079761" y="264209"/>
                  </a:moveTo>
                  <a:cubicBezTo>
                    <a:pt x="2050007" y="256758"/>
                    <a:pt x="1997937" y="303331"/>
                    <a:pt x="1996077" y="329412"/>
                  </a:cubicBezTo>
                  <a:cubicBezTo>
                    <a:pt x="2064884" y="325686"/>
                    <a:pt x="2064884" y="325686"/>
                    <a:pt x="2064884" y="325686"/>
                  </a:cubicBezTo>
                  <a:cubicBezTo>
                    <a:pt x="2076042" y="333138"/>
                    <a:pt x="2076042" y="333138"/>
                    <a:pt x="2076042" y="333138"/>
                  </a:cubicBezTo>
                  <a:cubicBezTo>
                    <a:pt x="2079761" y="310783"/>
                    <a:pt x="2077901" y="286565"/>
                    <a:pt x="2079761" y="264209"/>
                  </a:cubicBezTo>
                  <a:close/>
                  <a:moveTo>
                    <a:pt x="1779037" y="219290"/>
                  </a:moveTo>
                  <a:cubicBezTo>
                    <a:pt x="1779037" y="219290"/>
                    <a:pt x="1779037" y="219290"/>
                    <a:pt x="1762329" y="237919"/>
                  </a:cubicBezTo>
                  <a:cubicBezTo>
                    <a:pt x="1762329" y="237919"/>
                    <a:pt x="1762329" y="237919"/>
                    <a:pt x="1753047" y="239782"/>
                  </a:cubicBezTo>
                  <a:cubicBezTo>
                    <a:pt x="1753047" y="239782"/>
                    <a:pt x="1753047" y="239782"/>
                    <a:pt x="1686214" y="306848"/>
                  </a:cubicBezTo>
                  <a:cubicBezTo>
                    <a:pt x="1686214" y="306848"/>
                    <a:pt x="1686214" y="306848"/>
                    <a:pt x="1684358" y="319888"/>
                  </a:cubicBezTo>
                  <a:cubicBezTo>
                    <a:pt x="1706635" y="306848"/>
                    <a:pt x="1730769" y="286356"/>
                    <a:pt x="1756759" y="269589"/>
                  </a:cubicBezTo>
                  <a:cubicBezTo>
                    <a:pt x="1784606" y="245371"/>
                    <a:pt x="1786463" y="236056"/>
                    <a:pt x="1779037" y="219290"/>
                  </a:cubicBezTo>
                  <a:close/>
                  <a:moveTo>
                    <a:pt x="5942329" y="213466"/>
                  </a:moveTo>
                  <a:cubicBezTo>
                    <a:pt x="5873898" y="214513"/>
                    <a:pt x="5770903" y="249069"/>
                    <a:pt x="5765316" y="282579"/>
                  </a:cubicBezTo>
                  <a:cubicBezTo>
                    <a:pt x="5765316" y="282579"/>
                    <a:pt x="5765316" y="282579"/>
                    <a:pt x="5769041" y="288164"/>
                  </a:cubicBezTo>
                  <a:cubicBezTo>
                    <a:pt x="5769041" y="288164"/>
                    <a:pt x="5769041" y="288164"/>
                    <a:pt x="5763454" y="334705"/>
                  </a:cubicBezTo>
                  <a:cubicBezTo>
                    <a:pt x="5769041" y="323535"/>
                    <a:pt x="5770903" y="310503"/>
                    <a:pt x="5778351" y="301195"/>
                  </a:cubicBezTo>
                  <a:cubicBezTo>
                    <a:pt x="5778351" y="301195"/>
                    <a:pt x="5778351" y="301195"/>
                    <a:pt x="5791385" y="308642"/>
                  </a:cubicBezTo>
                  <a:cubicBezTo>
                    <a:pt x="5808144" y="310503"/>
                    <a:pt x="5875179" y="299334"/>
                    <a:pt x="5884489" y="290025"/>
                  </a:cubicBezTo>
                  <a:cubicBezTo>
                    <a:pt x="5884489" y="290025"/>
                    <a:pt x="5884489" y="290025"/>
                    <a:pt x="5828627" y="299334"/>
                  </a:cubicBezTo>
                  <a:cubicBezTo>
                    <a:pt x="5890075" y="276994"/>
                    <a:pt x="5947799" y="250931"/>
                    <a:pt x="5994351" y="224868"/>
                  </a:cubicBezTo>
                  <a:cubicBezTo>
                    <a:pt x="5984110" y="216491"/>
                    <a:pt x="5965140" y="213117"/>
                    <a:pt x="5942329" y="213466"/>
                  </a:cubicBezTo>
                  <a:close/>
                  <a:moveTo>
                    <a:pt x="435070" y="171334"/>
                  </a:moveTo>
                  <a:cubicBezTo>
                    <a:pt x="416450" y="173196"/>
                    <a:pt x="399692" y="176921"/>
                    <a:pt x="384795" y="175058"/>
                  </a:cubicBezTo>
                  <a:cubicBezTo>
                    <a:pt x="386657" y="199269"/>
                    <a:pt x="388519" y="217892"/>
                    <a:pt x="388519" y="240240"/>
                  </a:cubicBezTo>
                  <a:cubicBezTo>
                    <a:pt x="405278" y="227203"/>
                    <a:pt x="429484" y="221616"/>
                    <a:pt x="449966" y="217892"/>
                  </a:cubicBezTo>
                  <a:cubicBezTo>
                    <a:pt x="449966" y="217892"/>
                    <a:pt x="449966" y="217892"/>
                    <a:pt x="448104" y="204856"/>
                  </a:cubicBezTo>
                  <a:cubicBezTo>
                    <a:pt x="448104" y="204856"/>
                    <a:pt x="448104" y="204856"/>
                    <a:pt x="440656" y="201131"/>
                  </a:cubicBezTo>
                  <a:cubicBezTo>
                    <a:pt x="440656" y="201131"/>
                    <a:pt x="440656" y="201131"/>
                    <a:pt x="435070" y="171334"/>
                  </a:cubicBezTo>
                  <a:close/>
                  <a:moveTo>
                    <a:pt x="4968965" y="138606"/>
                  </a:moveTo>
                  <a:cubicBezTo>
                    <a:pt x="4965714" y="138838"/>
                    <a:pt x="4961998" y="140233"/>
                    <a:pt x="4960140" y="139303"/>
                  </a:cubicBezTo>
                  <a:cubicBezTo>
                    <a:pt x="4952709" y="174641"/>
                    <a:pt x="4952709" y="174641"/>
                    <a:pt x="4952709" y="174641"/>
                  </a:cubicBezTo>
                  <a:cubicBezTo>
                    <a:pt x="4948993" y="185800"/>
                    <a:pt x="4961998" y="183940"/>
                    <a:pt x="4973145" y="172781"/>
                  </a:cubicBezTo>
                  <a:cubicBezTo>
                    <a:pt x="4980576" y="170921"/>
                    <a:pt x="4982434" y="163482"/>
                    <a:pt x="4975003" y="144883"/>
                  </a:cubicBezTo>
                  <a:cubicBezTo>
                    <a:pt x="4975003" y="139303"/>
                    <a:pt x="4972216" y="138373"/>
                    <a:pt x="4968965" y="138606"/>
                  </a:cubicBezTo>
                  <a:close/>
                  <a:moveTo>
                    <a:pt x="4404287" y="117992"/>
                  </a:moveTo>
                  <a:cubicBezTo>
                    <a:pt x="4420993" y="114300"/>
                    <a:pt x="4450691" y="129068"/>
                    <a:pt x="4459972" y="138297"/>
                  </a:cubicBezTo>
                  <a:cubicBezTo>
                    <a:pt x="4493383" y="149373"/>
                    <a:pt x="4510088" y="189983"/>
                    <a:pt x="4489670" y="225056"/>
                  </a:cubicBezTo>
                  <a:cubicBezTo>
                    <a:pt x="4461828" y="273050"/>
                    <a:pt x="4389438" y="156757"/>
                    <a:pt x="4389438" y="129068"/>
                  </a:cubicBezTo>
                  <a:cubicBezTo>
                    <a:pt x="4389438" y="129068"/>
                    <a:pt x="4389438" y="129068"/>
                    <a:pt x="4404287" y="117992"/>
                  </a:cubicBezTo>
                  <a:close/>
                  <a:moveTo>
                    <a:pt x="1041284" y="79375"/>
                  </a:moveTo>
                  <a:lnTo>
                    <a:pt x="1096952" y="120369"/>
                  </a:lnTo>
                  <a:cubicBezTo>
                    <a:pt x="1137775" y="168816"/>
                    <a:pt x="1161898" y="241486"/>
                    <a:pt x="1156331" y="289933"/>
                  </a:cubicBezTo>
                  <a:cubicBezTo>
                    <a:pt x="1156331" y="321610"/>
                    <a:pt x="1163753" y="345833"/>
                    <a:pt x="1160042" y="368193"/>
                  </a:cubicBezTo>
                  <a:cubicBezTo>
                    <a:pt x="1160042" y="368193"/>
                    <a:pt x="1160042" y="368193"/>
                    <a:pt x="1161898" y="412914"/>
                  </a:cubicBezTo>
                  <a:cubicBezTo>
                    <a:pt x="1187876" y="411050"/>
                    <a:pt x="1210143" y="407324"/>
                    <a:pt x="1236121" y="409187"/>
                  </a:cubicBezTo>
                  <a:cubicBezTo>
                    <a:pt x="1262099" y="375647"/>
                    <a:pt x="1291789" y="355150"/>
                    <a:pt x="1319623" y="345833"/>
                  </a:cubicBezTo>
                  <a:cubicBezTo>
                    <a:pt x="1347457" y="340243"/>
                    <a:pt x="1367868" y="349560"/>
                    <a:pt x="1362301" y="375647"/>
                  </a:cubicBezTo>
                  <a:cubicBezTo>
                    <a:pt x="1379002" y="401734"/>
                    <a:pt x="1382713" y="425957"/>
                    <a:pt x="1371579" y="457634"/>
                  </a:cubicBezTo>
                  <a:cubicBezTo>
                    <a:pt x="1341890" y="489311"/>
                    <a:pt x="1319623" y="522851"/>
                    <a:pt x="1306634" y="552665"/>
                  </a:cubicBezTo>
                  <a:cubicBezTo>
                    <a:pt x="1276944" y="552665"/>
                    <a:pt x="1243544" y="563845"/>
                    <a:pt x="1221276" y="569435"/>
                  </a:cubicBezTo>
                  <a:cubicBezTo>
                    <a:pt x="1210143" y="563845"/>
                    <a:pt x="1202721" y="554528"/>
                    <a:pt x="1197154" y="539621"/>
                  </a:cubicBezTo>
                  <a:cubicBezTo>
                    <a:pt x="1206432" y="522851"/>
                    <a:pt x="1202721" y="507944"/>
                    <a:pt x="1221276" y="489311"/>
                  </a:cubicBezTo>
                  <a:cubicBezTo>
                    <a:pt x="1197154" y="489311"/>
                    <a:pt x="1176742" y="491174"/>
                    <a:pt x="1156331" y="494901"/>
                  </a:cubicBezTo>
                  <a:cubicBezTo>
                    <a:pt x="1156331" y="494901"/>
                    <a:pt x="1156331" y="494901"/>
                    <a:pt x="1156331" y="511671"/>
                  </a:cubicBezTo>
                  <a:cubicBezTo>
                    <a:pt x="1134064" y="522851"/>
                    <a:pt x="1130353" y="534031"/>
                    <a:pt x="1111797" y="535894"/>
                  </a:cubicBezTo>
                  <a:cubicBezTo>
                    <a:pt x="1089530" y="537758"/>
                    <a:pt x="1078396" y="528441"/>
                    <a:pt x="1046851" y="530304"/>
                  </a:cubicBezTo>
                  <a:cubicBezTo>
                    <a:pt x="1020873" y="545211"/>
                    <a:pt x="991183" y="558255"/>
                    <a:pt x="970772" y="578751"/>
                  </a:cubicBezTo>
                  <a:cubicBezTo>
                    <a:pt x="961494" y="586205"/>
                    <a:pt x="967061" y="589931"/>
                    <a:pt x="965205" y="595521"/>
                  </a:cubicBezTo>
                  <a:cubicBezTo>
                    <a:pt x="944794" y="604838"/>
                    <a:pt x="941082" y="588068"/>
                    <a:pt x="922527" y="584341"/>
                  </a:cubicBezTo>
                  <a:cubicBezTo>
                    <a:pt x="911393" y="580615"/>
                    <a:pt x="898404" y="582478"/>
                    <a:pt x="885415" y="575025"/>
                  </a:cubicBezTo>
                  <a:cubicBezTo>
                    <a:pt x="885415" y="550801"/>
                    <a:pt x="885415" y="528441"/>
                    <a:pt x="872426" y="509808"/>
                  </a:cubicBezTo>
                  <a:cubicBezTo>
                    <a:pt x="859437" y="485584"/>
                    <a:pt x="842736" y="453907"/>
                    <a:pt x="822325" y="422230"/>
                  </a:cubicBezTo>
                  <a:cubicBezTo>
                    <a:pt x="848303" y="403597"/>
                    <a:pt x="859437" y="396144"/>
                    <a:pt x="883559" y="386827"/>
                  </a:cubicBezTo>
                  <a:cubicBezTo>
                    <a:pt x="883559" y="386827"/>
                    <a:pt x="883559" y="386827"/>
                    <a:pt x="909537" y="396144"/>
                  </a:cubicBezTo>
                  <a:cubicBezTo>
                    <a:pt x="928093" y="399870"/>
                    <a:pt x="942938" y="398007"/>
                    <a:pt x="959638" y="396144"/>
                  </a:cubicBezTo>
                  <a:cubicBezTo>
                    <a:pt x="959638" y="396144"/>
                    <a:pt x="959638" y="396144"/>
                    <a:pt x="983761" y="427820"/>
                  </a:cubicBezTo>
                  <a:cubicBezTo>
                    <a:pt x="994895" y="435274"/>
                    <a:pt x="1006028" y="437137"/>
                    <a:pt x="1017162" y="437137"/>
                  </a:cubicBezTo>
                  <a:cubicBezTo>
                    <a:pt x="1032006" y="437137"/>
                    <a:pt x="1032006" y="429684"/>
                    <a:pt x="1030151" y="424094"/>
                  </a:cubicBezTo>
                  <a:cubicBezTo>
                    <a:pt x="1028295" y="405460"/>
                    <a:pt x="1024584" y="384964"/>
                    <a:pt x="1020873" y="358877"/>
                  </a:cubicBezTo>
                  <a:cubicBezTo>
                    <a:pt x="1020873" y="336517"/>
                    <a:pt x="1022728" y="327200"/>
                    <a:pt x="1020873" y="306703"/>
                  </a:cubicBezTo>
                  <a:cubicBezTo>
                    <a:pt x="1020873" y="306703"/>
                    <a:pt x="1020873" y="306703"/>
                    <a:pt x="1022728" y="228443"/>
                  </a:cubicBezTo>
                  <a:cubicBezTo>
                    <a:pt x="1022728" y="185586"/>
                    <a:pt x="1028295" y="133412"/>
                    <a:pt x="1041284" y="79375"/>
                  </a:cubicBezTo>
                  <a:close/>
                  <a:moveTo>
                    <a:pt x="3603940" y="74746"/>
                  </a:moveTo>
                  <a:cubicBezTo>
                    <a:pt x="3610913" y="76141"/>
                    <a:pt x="3617887" y="84515"/>
                    <a:pt x="3629044" y="93819"/>
                  </a:cubicBezTo>
                  <a:cubicBezTo>
                    <a:pt x="3651358" y="110565"/>
                    <a:pt x="3653218" y="136616"/>
                    <a:pt x="3666234" y="157085"/>
                  </a:cubicBezTo>
                  <a:cubicBezTo>
                    <a:pt x="3684830" y="168249"/>
                    <a:pt x="3684830" y="168249"/>
                    <a:pt x="3684830" y="168249"/>
                  </a:cubicBezTo>
                  <a:cubicBezTo>
                    <a:pt x="3705285" y="170110"/>
                    <a:pt x="3705285" y="170110"/>
                    <a:pt x="3705285" y="170110"/>
                  </a:cubicBezTo>
                  <a:cubicBezTo>
                    <a:pt x="3709004" y="181275"/>
                    <a:pt x="3727599" y="194300"/>
                    <a:pt x="3720161" y="203604"/>
                  </a:cubicBezTo>
                  <a:cubicBezTo>
                    <a:pt x="3707144" y="224072"/>
                    <a:pt x="3697847" y="233376"/>
                    <a:pt x="3679251" y="242680"/>
                  </a:cubicBezTo>
                  <a:cubicBezTo>
                    <a:pt x="3675532" y="255705"/>
                    <a:pt x="3675532" y="255705"/>
                    <a:pt x="3675532" y="255705"/>
                  </a:cubicBezTo>
                  <a:cubicBezTo>
                    <a:pt x="3636482" y="266869"/>
                    <a:pt x="3636482" y="266869"/>
                    <a:pt x="3636482" y="266869"/>
                  </a:cubicBezTo>
                  <a:cubicBezTo>
                    <a:pt x="3619746" y="281756"/>
                    <a:pt x="3608589" y="296642"/>
                    <a:pt x="3606729" y="307806"/>
                  </a:cubicBezTo>
                  <a:cubicBezTo>
                    <a:pt x="3634622" y="305945"/>
                    <a:pt x="3658796" y="305945"/>
                    <a:pt x="3688549" y="311528"/>
                  </a:cubicBezTo>
                  <a:cubicBezTo>
                    <a:pt x="3749914" y="335718"/>
                    <a:pt x="3716442" y="389680"/>
                    <a:pt x="3694128" y="415730"/>
                  </a:cubicBezTo>
                  <a:cubicBezTo>
                    <a:pt x="3675532" y="456667"/>
                    <a:pt x="3655077" y="488300"/>
                    <a:pt x="3629044" y="521794"/>
                  </a:cubicBezTo>
                  <a:cubicBezTo>
                    <a:pt x="3673673" y="572034"/>
                    <a:pt x="3718302" y="609249"/>
                    <a:pt x="3761071" y="614832"/>
                  </a:cubicBezTo>
                  <a:cubicBezTo>
                    <a:pt x="3794543" y="625996"/>
                    <a:pt x="3811278" y="639021"/>
                    <a:pt x="3859626" y="644604"/>
                  </a:cubicBezTo>
                  <a:cubicBezTo>
                    <a:pt x="3872643" y="652047"/>
                    <a:pt x="3872643" y="652047"/>
                    <a:pt x="3872643" y="652047"/>
                  </a:cubicBezTo>
                  <a:cubicBezTo>
                    <a:pt x="3872643" y="663211"/>
                    <a:pt x="3872643" y="663211"/>
                    <a:pt x="3872643" y="663211"/>
                  </a:cubicBezTo>
                  <a:cubicBezTo>
                    <a:pt x="3954463" y="698566"/>
                    <a:pt x="3954463" y="698566"/>
                    <a:pt x="3954463" y="698566"/>
                  </a:cubicBezTo>
                  <a:cubicBezTo>
                    <a:pt x="3952603" y="711591"/>
                    <a:pt x="3952603" y="711591"/>
                    <a:pt x="3952603" y="711591"/>
                  </a:cubicBezTo>
                  <a:cubicBezTo>
                    <a:pt x="3887519" y="706009"/>
                    <a:pt x="3833593" y="706009"/>
                    <a:pt x="3814997" y="715313"/>
                  </a:cubicBezTo>
                  <a:cubicBezTo>
                    <a:pt x="3757352" y="720895"/>
                    <a:pt x="3757352" y="720895"/>
                    <a:pt x="3757352" y="720895"/>
                  </a:cubicBezTo>
                  <a:cubicBezTo>
                    <a:pt x="3709004" y="706009"/>
                    <a:pt x="3709004" y="706009"/>
                    <a:pt x="3709004" y="706009"/>
                  </a:cubicBezTo>
                  <a:cubicBezTo>
                    <a:pt x="3703425" y="698566"/>
                    <a:pt x="3688549" y="689262"/>
                    <a:pt x="3671813" y="685540"/>
                  </a:cubicBezTo>
                  <a:cubicBezTo>
                    <a:pt x="3656937" y="668794"/>
                    <a:pt x="3606729" y="625996"/>
                    <a:pt x="3578836" y="599945"/>
                  </a:cubicBezTo>
                  <a:cubicBezTo>
                    <a:pt x="3511893" y="644604"/>
                    <a:pt x="3444949" y="655768"/>
                    <a:pt x="3379866" y="618553"/>
                  </a:cubicBezTo>
                  <a:cubicBezTo>
                    <a:pt x="3444949" y="601806"/>
                    <a:pt x="3484000" y="579477"/>
                    <a:pt x="3521191" y="534819"/>
                  </a:cubicBezTo>
                  <a:cubicBezTo>
                    <a:pt x="3500736" y="527376"/>
                    <a:pt x="3500736" y="527376"/>
                    <a:pt x="3500736" y="527376"/>
                  </a:cubicBezTo>
                  <a:cubicBezTo>
                    <a:pt x="3482140" y="499464"/>
                    <a:pt x="3463545" y="477135"/>
                    <a:pt x="3437511" y="462249"/>
                  </a:cubicBezTo>
                  <a:cubicBezTo>
                    <a:pt x="3444949" y="438059"/>
                    <a:pt x="3444949" y="438059"/>
                    <a:pt x="3444949" y="438059"/>
                  </a:cubicBezTo>
                  <a:cubicBezTo>
                    <a:pt x="3484000" y="428756"/>
                    <a:pt x="3521191" y="436199"/>
                    <a:pt x="3562100" y="469692"/>
                  </a:cubicBezTo>
                  <a:cubicBezTo>
                    <a:pt x="3595572" y="408287"/>
                    <a:pt x="3595572" y="408287"/>
                    <a:pt x="3595572" y="408287"/>
                  </a:cubicBezTo>
                  <a:cubicBezTo>
                    <a:pt x="3549084" y="398983"/>
                    <a:pt x="3549084" y="398983"/>
                    <a:pt x="3549084" y="398983"/>
                  </a:cubicBezTo>
                  <a:cubicBezTo>
                    <a:pt x="3524910" y="398983"/>
                    <a:pt x="3521191" y="382237"/>
                    <a:pt x="3517471" y="361768"/>
                  </a:cubicBezTo>
                  <a:cubicBezTo>
                    <a:pt x="3506314" y="371072"/>
                    <a:pt x="3506314" y="371072"/>
                    <a:pt x="3506314" y="371072"/>
                  </a:cubicBezTo>
                  <a:cubicBezTo>
                    <a:pt x="3510033" y="339439"/>
                    <a:pt x="3510033" y="339439"/>
                    <a:pt x="3510033" y="339439"/>
                  </a:cubicBezTo>
                  <a:cubicBezTo>
                    <a:pt x="3515612" y="300363"/>
                    <a:pt x="3515612" y="300363"/>
                    <a:pt x="3515612" y="300363"/>
                  </a:cubicBezTo>
                  <a:cubicBezTo>
                    <a:pt x="3461685" y="335718"/>
                    <a:pt x="3450528" y="354325"/>
                    <a:pt x="3439371" y="365490"/>
                  </a:cubicBezTo>
                  <a:cubicBezTo>
                    <a:pt x="3418916" y="385958"/>
                    <a:pt x="3400321" y="400844"/>
                    <a:pt x="3379866" y="419452"/>
                  </a:cubicBezTo>
                  <a:cubicBezTo>
                    <a:pt x="3376147" y="508768"/>
                    <a:pt x="3374287" y="596224"/>
                    <a:pt x="3381725" y="648325"/>
                  </a:cubicBezTo>
                  <a:cubicBezTo>
                    <a:pt x="3396601" y="694844"/>
                    <a:pt x="3372428" y="707869"/>
                    <a:pt x="3359411" y="720895"/>
                  </a:cubicBezTo>
                  <a:cubicBezTo>
                    <a:pt x="3322220" y="741363"/>
                    <a:pt x="3316641" y="711591"/>
                    <a:pt x="3296186" y="694844"/>
                  </a:cubicBezTo>
                  <a:cubicBezTo>
                    <a:pt x="3266434" y="670654"/>
                    <a:pt x="3240400" y="640882"/>
                    <a:pt x="3216226" y="601806"/>
                  </a:cubicBezTo>
                  <a:cubicBezTo>
                    <a:pt x="3188333" y="575756"/>
                    <a:pt x="3180895" y="564591"/>
                    <a:pt x="3182755" y="514350"/>
                  </a:cubicBezTo>
                  <a:cubicBezTo>
                    <a:pt x="3201350" y="510629"/>
                    <a:pt x="3201350" y="510629"/>
                    <a:pt x="3201350" y="510629"/>
                  </a:cubicBezTo>
                  <a:cubicBezTo>
                    <a:pt x="3325939" y="389680"/>
                    <a:pt x="3325939" y="389680"/>
                    <a:pt x="3325939" y="389680"/>
                  </a:cubicBezTo>
                  <a:cubicBezTo>
                    <a:pt x="3329658" y="324553"/>
                    <a:pt x="3329658" y="324553"/>
                    <a:pt x="3329658" y="324553"/>
                  </a:cubicBezTo>
                  <a:lnTo>
                    <a:pt x="3231103" y="371072"/>
                  </a:lnTo>
                  <a:cubicBezTo>
                    <a:pt x="3208788" y="365490"/>
                    <a:pt x="3186474" y="365490"/>
                    <a:pt x="3162300" y="352464"/>
                  </a:cubicBezTo>
                  <a:cubicBezTo>
                    <a:pt x="3218086" y="313388"/>
                    <a:pt x="3273872" y="279895"/>
                    <a:pt x="3340815" y="248262"/>
                  </a:cubicBezTo>
                  <a:cubicBezTo>
                    <a:pt x="3337096" y="171971"/>
                    <a:pt x="3337096" y="171971"/>
                    <a:pt x="3337096" y="171971"/>
                  </a:cubicBezTo>
                  <a:cubicBezTo>
                    <a:pt x="3335237" y="157085"/>
                    <a:pt x="3338956" y="136616"/>
                    <a:pt x="3346394" y="123591"/>
                  </a:cubicBezTo>
                  <a:cubicBezTo>
                    <a:pt x="3355692" y="104983"/>
                    <a:pt x="3374287" y="80793"/>
                    <a:pt x="3381725" y="80793"/>
                  </a:cubicBezTo>
                  <a:cubicBezTo>
                    <a:pt x="3400321" y="80793"/>
                    <a:pt x="3405899" y="131034"/>
                    <a:pt x="3418916" y="155224"/>
                  </a:cubicBezTo>
                  <a:cubicBezTo>
                    <a:pt x="3417056" y="196161"/>
                    <a:pt x="3417056" y="196161"/>
                    <a:pt x="3417056" y="196161"/>
                  </a:cubicBezTo>
                  <a:cubicBezTo>
                    <a:pt x="3420775" y="212907"/>
                    <a:pt x="3426354" y="222211"/>
                    <a:pt x="3431933" y="227793"/>
                  </a:cubicBezTo>
                  <a:cubicBezTo>
                    <a:pt x="3448669" y="225933"/>
                    <a:pt x="3448669" y="225933"/>
                    <a:pt x="3448669" y="225933"/>
                  </a:cubicBezTo>
                  <a:cubicBezTo>
                    <a:pt x="3456107" y="240819"/>
                    <a:pt x="3456107" y="240819"/>
                    <a:pt x="3456107" y="240819"/>
                  </a:cubicBezTo>
                  <a:cubicBezTo>
                    <a:pt x="3463545" y="242680"/>
                    <a:pt x="3472843" y="244540"/>
                    <a:pt x="3480281" y="244540"/>
                  </a:cubicBezTo>
                  <a:cubicBezTo>
                    <a:pt x="3482140" y="251983"/>
                    <a:pt x="3474702" y="257566"/>
                    <a:pt x="3467264" y="259426"/>
                  </a:cubicBezTo>
                  <a:cubicBezTo>
                    <a:pt x="3465404" y="270591"/>
                    <a:pt x="3465404" y="270591"/>
                    <a:pt x="3465404" y="270591"/>
                  </a:cubicBezTo>
                  <a:cubicBezTo>
                    <a:pt x="3441230" y="276173"/>
                    <a:pt x="3417056" y="283616"/>
                    <a:pt x="3389163" y="292920"/>
                  </a:cubicBezTo>
                  <a:cubicBezTo>
                    <a:pt x="3387304" y="343161"/>
                    <a:pt x="3387304" y="343161"/>
                    <a:pt x="3387304" y="343161"/>
                  </a:cubicBezTo>
                  <a:cubicBezTo>
                    <a:pt x="3415197" y="331996"/>
                    <a:pt x="3415197" y="331996"/>
                    <a:pt x="3415197" y="331996"/>
                  </a:cubicBezTo>
                  <a:cubicBezTo>
                    <a:pt x="3420775" y="339439"/>
                    <a:pt x="3420775" y="339439"/>
                    <a:pt x="3420775" y="339439"/>
                  </a:cubicBezTo>
                  <a:cubicBezTo>
                    <a:pt x="3383585" y="376654"/>
                    <a:pt x="3383585" y="376654"/>
                    <a:pt x="3383585" y="376654"/>
                  </a:cubicBezTo>
                  <a:cubicBezTo>
                    <a:pt x="3383585" y="389680"/>
                    <a:pt x="3383585" y="389680"/>
                    <a:pt x="3383585" y="389680"/>
                  </a:cubicBezTo>
                  <a:cubicBezTo>
                    <a:pt x="3433792" y="356186"/>
                    <a:pt x="3452388" y="328275"/>
                    <a:pt x="3521191" y="283616"/>
                  </a:cubicBezTo>
                  <a:cubicBezTo>
                    <a:pt x="3521191" y="276173"/>
                    <a:pt x="3521191" y="276173"/>
                    <a:pt x="3521191" y="276173"/>
                  </a:cubicBezTo>
                  <a:cubicBezTo>
                    <a:pt x="3500736" y="265009"/>
                    <a:pt x="3500736" y="265009"/>
                    <a:pt x="3500736" y="265009"/>
                  </a:cubicBezTo>
                  <a:cubicBezTo>
                    <a:pt x="3497017" y="235237"/>
                    <a:pt x="3497017" y="235237"/>
                    <a:pt x="3497017" y="235237"/>
                  </a:cubicBezTo>
                  <a:cubicBezTo>
                    <a:pt x="3508174" y="218490"/>
                    <a:pt x="3523050" y="207325"/>
                    <a:pt x="3547224" y="196161"/>
                  </a:cubicBezTo>
                  <a:cubicBezTo>
                    <a:pt x="3578836" y="97540"/>
                    <a:pt x="3578836" y="97540"/>
                    <a:pt x="3578836" y="97540"/>
                  </a:cubicBezTo>
                  <a:cubicBezTo>
                    <a:pt x="3589994" y="78933"/>
                    <a:pt x="3596967" y="73350"/>
                    <a:pt x="3603940" y="74746"/>
                  </a:cubicBezTo>
                  <a:close/>
                  <a:moveTo>
                    <a:pt x="1887114" y="63949"/>
                  </a:moveTo>
                  <a:cubicBezTo>
                    <a:pt x="1941506" y="69120"/>
                    <a:pt x="1998563" y="147567"/>
                    <a:pt x="1897850" y="193209"/>
                  </a:cubicBezTo>
                  <a:cubicBezTo>
                    <a:pt x="1881142" y="204387"/>
                    <a:pt x="1873716" y="213701"/>
                    <a:pt x="1875573" y="226742"/>
                  </a:cubicBezTo>
                  <a:cubicBezTo>
                    <a:pt x="1895994" y="249097"/>
                    <a:pt x="1881142" y="304985"/>
                    <a:pt x="1864434" y="303122"/>
                  </a:cubicBezTo>
                  <a:cubicBezTo>
                    <a:pt x="1864434" y="319888"/>
                    <a:pt x="1857008" y="338518"/>
                    <a:pt x="1853295" y="355284"/>
                  </a:cubicBezTo>
                  <a:cubicBezTo>
                    <a:pt x="1871860" y="349695"/>
                    <a:pt x="1894137" y="340381"/>
                    <a:pt x="1914558" y="323614"/>
                  </a:cubicBezTo>
                  <a:cubicBezTo>
                    <a:pt x="1912702" y="351558"/>
                    <a:pt x="1894137" y="364599"/>
                    <a:pt x="1886712" y="383228"/>
                  </a:cubicBezTo>
                  <a:cubicBezTo>
                    <a:pt x="1871860" y="396269"/>
                    <a:pt x="1857008" y="409309"/>
                    <a:pt x="1842157" y="422350"/>
                  </a:cubicBezTo>
                  <a:cubicBezTo>
                    <a:pt x="1844013" y="478238"/>
                    <a:pt x="1847726" y="522948"/>
                    <a:pt x="1853295" y="573247"/>
                  </a:cubicBezTo>
                  <a:cubicBezTo>
                    <a:pt x="1836587" y="593740"/>
                    <a:pt x="1836587" y="593740"/>
                    <a:pt x="1836587" y="593740"/>
                  </a:cubicBezTo>
                  <a:cubicBezTo>
                    <a:pt x="1827305" y="591877"/>
                    <a:pt x="1827305" y="591877"/>
                    <a:pt x="1827305" y="591877"/>
                  </a:cubicBezTo>
                  <a:cubicBezTo>
                    <a:pt x="1823592" y="610506"/>
                    <a:pt x="1823592" y="610506"/>
                    <a:pt x="1823592" y="610506"/>
                  </a:cubicBezTo>
                  <a:cubicBezTo>
                    <a:pt x="1816166" y="623547"/>
                    <a:pt x="1816166" y="623547"/>
                    <a:pt x="1816166" y="623547"/>
                  </a:cubicBezTo>
                  <a:cubicBezTo>
                    <a:pt x="1801314" y="625410"/>
                    <a:pt x="1801314" y="625410"/>
                    <a:pt x="1801314" y="625410"/>
                  </a:cubicBezTo>
                  <a:cubicBezTo>
                    <a:pt x="1792032" y="636587"/>
                    <a:pt x="1792032" y="636587"/>
                    <a:pt x="1792032" y="636587"/>
                  </a:cubicBezTo>
                  <a:cubicBezTo>
                    <a:pt x="1773468" y="591877"/>
                    <a:pt x="1766042" y="543440"/>
                    <a:pt x="1760472" y="495004"/>
                  </a:cubicBezTo>
                  <a:cubicBezTo>
                    <a:pt x="1728913" y="513634"/>
                    <a:pt x="1714061" y="535989"/>
                    <a:pt x="1680645" y="550892"/>
                  </a:cubicBezTo>
                  <a:cubicBezTo>
                    <a:pt x="1667649" y="549029"/>
                    <a:pt x="1667649" y="549029"/>
                    <a:pt x="1667649" y="549029"/>
                  </a:cubicBezTo>
                  <a:cubicBezTo>
                    <a:pt x="1649085" y="547166"/>
                    <a:pt x="1649085" y="547166"/>
                    <a:pt x="1649085" y="547166"/>
                  </a:cubicBezTo>
                  <a:cubicBezTo>
                    <a:pt x="1647228" y="535989"/>
                    <a:pt x="1647228" y="535989"/>
                    <a:pt x="1647228" y="535989"/>
                  </a:cubicBezTo>
                  <a:cubicBezTo>
                    <a:pt x="1660224" y="517359"/>
                    <a:pt x="1654654" y="506182"/>
                    <a:pt x="1675075" y="483827"/>
                  </a:cubicBezTo>
                  <a:cubicBezTo>
                    <a:pt x="1673219" y="478238"/>
                    <a:pt x="1669506" y="476375"/>
                    <a:pt x="1662080" y="478238"/>
                  </a:cubicBezTo>
                  <a:cubicBezTo>
                    <a:pt x="1660224" y="461471"/>
                    <a:pt x="1660224" y="461471"/>
                    <a:pt x="1660224" y="461471"/>
                  </a:cubicBezTo>
                  <a:cubicBezTo>
                    <a:pt x="1673219" y="455883"/>
                    <a:pt x="1682501" y="439116"/>
                    <a:pt x="1688070" y="422350"/>
                  </a:cubicBezTo>
                  <a:cubicBezTo>
                    <a:pt x="1704779" y="418624"/>
                    <a:pt x="1704779" y="418624"/>
                    <a:pt x="1704779" y="418624"/>
                  </a:cubicBezTo>
                  <a:cubicBezTo>
                    <a:pt x="1715917" y="401857"/>
                    <a:pt x="1715917" y="401857"/>
                    <a:pt x="1715917" y="401857"/>
                  </a:cubicBezTo>
                  <a:cubicBezTo>
                    <a:pt x="1712204" y="401857"/>
                    <a:pt x="1704779" y="403720"/>
                    <a:pt x="1704779" y="403720"/>
                  </a:cubicBezTo>
                  <a:cubicBezTo>
                    <a:pt x="1688070" y="403720"/>
                    <a:pt x="1667649" y="413035"/>
                    <a:pt x="1650941" y="418624"/>
                  </a:cubicBezTo>
                  <a:cubicBezTo>
                    <a:pt x="1619382" y="420487"/>
                    <a:pt x="1619382" y="420487"/>
                    <a:pt x="1619382" y="420487"/>
                  </a:cubicBezTo>
                  <a:cubicBezTo>
                    <a:pt x="1598960" y="431664"/>
                    <a:pt x="1598960" y="431664"/>
                    <a:pt x="1598960" y="431664"/>
                  </a:cubicBezTo>
                  <a:cubicBezTo>
                    <a:pt x="1569257" y="439116"/>
                    <a:pt x="1563688" y="418624"/>
                    <a:pt x="1585965" y="390680"/>
                  </a:cubicBezTo>
                  <a:cubicBezTo>
                    <a:pt x="1608243" y="360873"/>
                    <a:pt x="1624951" y="345969"/>
                    <a:pt x="1649085" y="338518"/>
                  </a:cubicBezTo>
                  <a:cubicBezTo>
                    <a:pt x="1740051" y="232331"/>
                    <a:pt x="1740051" y="232331"/>
                    <a:pt x="1740051" y="232331"/>
                  </a:cubicBezTo>
                  <a:cubicBezTo>
                    <a:pt x="1779037" y="168991"/>
                    <a:pt x="1779037" y="168991"/>
                    <a:pt x="1779037" y="168991"/>
                  </a:cubicBezTo>
                  <a:cubicBezTo>
                    <a:pt x="1767898" y="161539"/>
                    <a:pt x="1756759" y="150361"/>
                    <a:pt x="1734482" y="120554"/>
                  </a:cubicBezTo>
                  <a:cubicBezTo>
                    <a:pt x="1732625" y="111240"/>
                    <a:pt x="1738195" y="103788"/>
                    <a:pt x="1747477" y="98199"/>
                  </a:cubicBezTo>
                  <a:cubicBezTo>
                    <a:pt x="1864434" y="66529"/>
                    <a:pt x="1864434" y="66529"/>
                    <a:pt x="1864434" y="66529"/>
                  </a:cubicBezTo>
                  <a:cubicBezTo>
                    <a:pt x="1871628" y="63968"/>
                    <a:pt x="1879344" y="63211"/>
                    <a:pt x="1887114" y="63949"/>
                  </a:cubicBezTo>
                  <a:close/>
                  <a:moveTo>
                    <a:pt x="145079" y="60325"/>
                  </a:moveTo>
                  <a:cubicBezTo>
                    <a:pt x="145079" y="60325"/>
                    <a:pt x="145079" y="60325"/>
                    <a:pt x="161818" y="65906"/>
                  </a:cubicBezTo>
                  <a:cubicBezTo>
                    <a:pt x="161818" y="65906"/>
                    <a:pt x="161818" y="65906"/>
                    <a:pt x="174838" y="60325"/>
                  </a:cubicBezTo>
                  <a:cubicBezTo>
                    <a:pt x="174838" y="60325"/>
                    <a:pt x="174838" y="60325"/>
                    <a:pt x="191578" y="62185"/>
                  </a:cubicBezTo>
                  <a:cubicBezTo>
                    <a:pt x="200878" y="78928"/>
                    <a:pt x="223198" y="104971"/>
                    <a:pt x="239938" y="121714"/>
                  </a:cubicBezTo>
                  <a:cubicBezTo>
                    <a:pt x="239938" y="121714"/>
                    <a:pt x="239938" y="121714"/>
                    <a:pt x="239938" y="129155"/>
                  </a:cubicBezTo>
                  <a:cubicBezTo>
                    <a:pt x="247378" y="179382"/>
                    <a:pt x="249238" y="203566"/>
                    <a:pt x="236218" y="231470"/>
                  </a:cubicBezTo>
                  <a:cubicBezTo>
                    <a:pt x="236218" y="231470"/>
                    <a:pt x="236218" y="231470"/>
                    <a:pt x="204598" y="307741"/>
                  </a:cubicBezTo>
                  <a:cubicBezTo>
                    <a:pt x="221338" y="363549"/>
                    <a:pt x="221338" y="424938"/>
                    <a:pt x="206458" y="482606"/>
                  </a:cubicBezTo>
                  <a:cubicBezTo>
                    <a:pt x="206458" y="482606"/>
                    <a:pt x="206458" y="482606"/>
                    <a:pt x="215758" y="536554"/>
                  </a:cubicBezTo>
                  <a:cubicBezTo>
                    <a:pt x="219478" y="560737"/>
                    <a:pt x="212038" y="566318"/>
                    <a:pt x="215758" y="586781"/>
                  </a:cubicBezTo>
                  <a:cubicBezTo>
                    <a:pt x="215758" y="586781"/>
                    <a:pt x="215758" y="586781"/>
                    <a:pt x="187858" y="592362"/>
                  </a:cubicBezTo>
                  <a:cubicBezTo>
                    <a:pt x="187858" y="592362"/>
                    <a:pt x="187858" y="592362"/>
                    <a:pt x="180418" y="588641"/>
                  </a:cubicBezTo>
                  <a:cubicBezTo>
                    <a:pt x="158098" y="599803"/>
                    <a:pt x="143219" y="601663"/>
                    <a:pt x="133919" y="596082"/>
                  </a:cubicBezTo>
                  <a:cubicBezTo>
                    <a:pt x="128339" y="596082"/>
                    <a:pt x="122759" y="588641"/>
                    <a:pt x="115319" y="581200"/>
                  </a:cubicBezTo>
                  <a:cubicBezTo>
                    <a:pt x="102299" y="538414"/>
                    <a:pt x="91139" y="488187"/>
                    <a:pt x="87419" y="426798"/>
                  </a:cubicBezTo>
                  <a:cubicBezTo>
                    <a:pt x="78119" y="436099"/>
                    <a:pt x="70679" y="445401"/>
                    <a:pt x="63239" y="450981"/>
                  </a:cubicBezTo>
                  <a:cubicBezTo>
                    <a:pt x="63239" y="450981"/>
                    <a:pt x="63239" y="450981"/>
                    <a:pt x="46499" y="449121"/>
                  </a:cubicBezTo>
                  <a:cubicBezTo>
                    <a:pt x="46499" y="449121"/>
                    <a:pt x="46499" y="449121"/>
                    <a:pt x="40920" y="454702"/>
                  </a:cubicBezTo>
                  <a:cubicBezTo>
                    <a:pt x="40920" y="454702"/>
                    <a:pt x="40920" y="454702"/>
                    <a:pt x="20460" y="454702"/>
                  </a:cubicBezTo>
                  <a:cubicBezTo>
                    <a:pt x="20460" y="454702"/>
                    <a:pt x="20460" y="454702"/>
                    <a:pt x="18600" y="450981"/>
                  </a:cubicBezTo>
                  <a:cubicBezTo>
                    <a:pt x="9300" y="445401"/>
                    <a:pt x="0" y="437960"/>
                    <a:pt x="0" y="421217"/>
                  </a:cubicBezTo>
                  <a:cubicBezTo>
                    <a:pt x="74399" y="263094"/>
                    <a:pt x="132059" y="129155"/>
                    <a:pt x="133919" y="69626"/>
                  </a:cubicBezTo>
                  <a:close/>
                  <a:moveTo>
                    <a:pt x="2144848" y="55562"/>
                  </a:moveTo>
                  <a:cubicBezTo>
                    <a:pt x="2170883" y="81643"/>
                    <a:pt x="2170883" y="81643"/>
                    <a:pt x="2170883" y="81643"/>
                  </a:cubicBezTo>
                  <a:cubicBezTo>
                    <a:pt x="2176462" y="113312"/>
                    <a:pt x="2174603" y="150571"/>
                    <a:pt x="2176462" y="187830"/>
                  </a:cubicBezTo>
                  <a:cubicBezTo>
                    <a:pt x="2189480" y="243717"/>
                    <a:pt x="2211795" y="284702"/>
                    <a:pt x="2241550" y="316371"/>
                  </a:cubicBezTo>
                  <a:cubicBezTo>
                    <a:pt x="2213655" y="346178"/>
                    <a:pt x="2213655" y="346178"/>
                    <a:pt x="2213655" y="346178"/>
                  </a:cubicBezTo>
                  <a:cubicBezTo>
                    <a:pt x="2191339" y="351767"/>
                    <a:pt x="2169024" y="361081"/>
                    <a:pt x="2150427" y="381574"/>
                  </a:cubicBezTo>
                  <a:cubicBezTo>
                    <a:pt x="2152287" y="525019"/>
                    <a:pt x="2150427" y="713174"/>
                    <a:pt x="2144848" y="806320"/>
                  </a:cubicBezTo>
                  <a:cubicBezTo>
                    <a:pt x="2135550" y="802594"/>
                    <a:pt x="2133690" y="791417"/>
                    <a:pt x="2128112" y="783965"/>
                  </a:cubicBezTo>
                  <a:cubicBezTo>
                    <a:pt x="2124392" y="828675"/>
                    <a:pt x="2124392" y="828675"/>
                    <a:pt x="2124392" y="828675"/>
                  </a:cubicBezTo>
                  <a:cubicBezTo>
                    <a:pt x="2115094" y="824949"/>
                    <a:pt x="2115094" y="824949"/>
                    <a:pt x="2115094" y="824949"/>
                  </a:cubicBezTo>
                  <a:cubicBezTo>
                    <a:pt x="2103936" y="815635"/>
                    <a:pt x="2098357" y="800731"/>
                    <a:pt x="2096498" y="782102"/>
                  </a:cubicBezTo>
                  <a:cubicBezTo>
                    <a:pt x="2087199" y="780239"/>
                    <a:pt x="2087199" y="780239"/>
                    <a:pt x="2087199" y="780239"/>
                  </a:cubicBezTo>
                  <a:cubicBezTo>
                    <a:pt x="2079761" y="672190"/>
                    <a:pt x="2074182" y="560414"/>
                    <a:pt x="2076042" y="424421"/>
                  </a:cubicBezTo>
                  <a:cubicBezTo>
                    <a:pt x="2010954" y="470994"/>
                    <a:pt x="1916112" y="530607"/>
                    <a:pt x="1875200" y="566003"/>
                  </a:cubicBezTo>
                  <a:cubicBezTo>
                    <a:pt x="1867762" y="571592"/>
                    <a:pt x="1864042" y="571592"/>
                    <a:pt x="1856604" y="566003"/>
                  </a:cubicBezTo>
                  <a:cubicBezTo>
                    <a:pt x="1851025" y="547374"/>
                    <a:pt x="1851025" y="547374"/>
                    <a:pt x="1851025" y="547374"/>
                  </a:cubicBezTo>
                  <a:cubicBezTo>
                    <a:pt x="1856604" y="519430"/>
                    <a:pt x="1856604" y="519430"/>
                    <a:pt x="1856604" y="519430"/>
                  </a:cubicBezTo>
                  <a:cubicBezTo>
                    <a:pt x="1873340" y="517567"/>
                    <a:pt x="1873340" y="517567"/>
                    <a:pt x="1873340" y="517567"/>
                  </a:cubicBezTo>
                  <a:cubicBezTo>
                    <a:pt x="1944007" y="472857"/>
                    <a:pt x="2014673" y="430010"/>
                    <a:pt x="2083480" y="387162"/>
                  </a:cubicBezTo>
                  <a:cubicBezTo>
                    <a:pt x="2076042" y="379711"/>
                    <a:pt x="2076042" y="379711"/>
                    <a:pt x="2076042" y="379711"/>
                  </a:cubicBezTo>
                  <a:cubicBezTo>
                    <a:pt x="2018393" y="385299"/>
                    <a:pt x="2018393" y="385299"/>
                    <a:pt x="2018393" y="385299"/>
                  </a:cubicBezTo>
                  <a:cubicBezTo>
                    <a:pt x="2007235" y="394614"/>
                    <a:pt x="1996077" y="402066"/>
                    <a:pt x="1984919" y="402066"/>
                  </a:cubicBezTo>
                  <a:cubicBezTo>
                    <a:pt x="2003515" y="381574"/>
                    <a:pt x="2003515" y="381574"/>
                    <a:pt x="2003515" y="381574"/>
                  </a:cubicBezTo>
                  <a:cubicBezTo>
                    <a:pt x="1971902" y="379711"/>
                    <a:pt x="1971902" y="379711"/>
                    <a:pt x="1971902" y="379711"/>
                  </a:cubicBezTo>
                  <a:cubicBezTo>
                    <a:pt x="1951445" y="362944"/>
                    <a:pt x="1949586" y="340589"/>
                    <a:pt x="1968182" y="308920"/>
                  </a:cubicBezTo>
                  <a:cubicBezTo>
                    <a:pt x="1992358" y="282839"/>
                    <a:pt x="2016533" y="258621"/>
                    <a:pt x="2033270" y="228814"/>
                  </a:cubicBezTo>
                  <a:cubicBezTo>
                    <a:pt x="2007235" y="217636"/>
                    <a:pt x="1981200" y="206459"/>
                    <a:pt x="1966323" y="176652"/>
                  </a:cubicBezTo>
                  <a:cubicBezTo>
                    <a:pt x="1983059" y="165475"/>
                    <a:pt x="1983059" y="165475"/>
                    <a:pt x="1983059" y="165475"/>
                  </a:cubicBezTo>
                  <a:cubicBezTo>
                    <a:pt x="2009094" y="165475"/>
                    <a:pt x="2031410" y="163612"/>
                    <a:pt x="2057445" y="165475"/>
                  </a:cubicBezTo>
                  <a:cubicBezTo>
                    <a:pt x="2066743" y="167338"/>
                    <a:pt x="2079761" y="172926"/>
                    <a:pt x="2087199" y="178515"/>
                  </a:cubicBezTo>
                  <a:cubicBezTo>
                    <a:pt x="2092778" y="167338"/>
                    <a:pt x="2092778" y="167338"/>
                    <a:pt x="2092778" y="167338"/>
                  </a:cubicBezTo>
                  <a:cubicBezTo>
                    <a:pt x="2098357" y="89094"/>
                    <a:pt x="2098357" y="89094"/>
                    <a:pt x="2098357" y="89094"/>
                  </a:cubicBezTo>
                  <a:cubicBezTo>
                    <a:pt x="2098357" y="72328"/>
                    <a:pt x="2118813" y="55562"/>
                    <a:pt x="2144848" y="55562"/>
                  </a:cubicBezTo>
                  <a:close/>
                  <a:moveTo>
                    <a:pt x="5179361" y="48170"/>
                  </a:moveTo>
                  <a:cubicBezTo>
                    <a:pt x="5242527" y="48170"/>
                    <a:pt x="5214660" y="77927"/>
                    <a:pt x="5173788" y="105825"/>
                  </a:cubicBezTo>
                  <a:cubicBezTo>
                    <a:pt x="5173788" y="105825"/>
                    <a:pt x="5173788" y="105825"/>
                    <a:pt x="5119911" y="148603"/>
                  </a:cubicBezTo>
                  <a:cubicBezTo>
                    <a:pt x="5066035" y="189520"/>
                    <a:pt x="5027021" y="209978"/>
                    <a:pt x="4965714" y="234156"/>
                  </a:cubicBezTo>
                  <a:cubicBezTo>
                    <a:pt x="5095760" y="196959"/>
                    <a:pt x="5259247" y="204399"/>
                    <a:pt x="5342848" y="297392"/>
                  </a:cubicBezTo>
                  <a:cubicBezTo>
                    <a:pt x="5391151" y="342029"/>
                    <a:pt x="5367000" y="340169"/>
                    <a:pt x="5337275" y="343888"/>
                  </a:cubicBezTo>
                  <a:cubicBezTo>
                    <a:pt x="5303834" y="342029"/>
                    <a:pt x="5281540" y="338309"/>
                    <a:pt x="5253673" y="334589"/>
                  </a:cubicBezTo>
                  <a:cubicBezTo>
                    <a:pt x="5253673" y="334589"/>
                    <a:pt x="5253673" y="334589"/>
                    <a:pt x="5136632" y="343888"/>
                  </a:cubicBezTo>
                  <a:cubicBezTo>
                    <a:pt x="5138489" y="362487"/>
                    <a:pt x="5125485" y="371786"/>
                    <a:pt x="5114338" y="397825"/>
                  </a:cubicBezTo>
                  <a:cubicBezTo>
                    <a:pt x="5082755" y="429442"/>
                    <a:pt x="5086471" y="451761"/>
                    <a:pt x="5080898" y="455480"/>
                  </a:cubicBezTo>
                  <a:cubicBezTo>
                    <a:pt x="5080898" y="455480"/>
                    <a:pt x="5080898" y="455480"/>
                    <a:pt x="5147778" y="448041"/>
                  </a:cubicBezTo>
                  <a:cubicBezTo>
                    <a:pt x="5177503" y="446181"/>
                    <a:pt x="5181219" y="457340"/>
                    <a:pt x="5181219" y="477799"/>
                  </a:cubicBezTo>
                  <a:cubicBezTo>
                    <a:pt x="5181219" y="477799"/>
                    <a:pt x="5181219" y="477799"/>
                    <a:pt x="5175646" y="487098"/>
                  </a:cubicBezTo>
                  <a:cubicBezTo>
                    <a:pt x="5179361" y="490818"/>
                    <a:pt x="5184935" y="511276"/>
                    <a:pt x="5184935" y="505697"/>
                  </a:cubicBezTo>
                  <a:cubicBezTo>
                    <a:pt x="5184935" y="501977"/>
                    <a:pt x="5177503" y="516856"/>
                    <a:pt x="5177503" y="516856"/>
                  </a:cubicBezTo>
                  <a:cubicBezTo>
                    <a:pt x="5184935" y="535455"/>
                    <a:pt x="5171930" y="544754"/>
                    <a:pt x="5171930" y="548474"/>
                  </a:cubicBezTo>
                  <a:cubicBezTo>
                    <a:pt x="5171930" y="548474"/>
                    <a:pt x="5171930" y="548474"/>
                    <a:pt x="5119911" y="557773"/>
                  </a:cubicBezTo>
                  <a:cubicBezTo>
                    <a:pt x="5116196" y="581951"/>
                    <a:pt x="5119911" y="615429"/>
                    <a:pt x="5121769" y="632168"/>
                  </a:cubicBezTo>
                  <a:cubicBezTo>
                    <a:pt x="5116196" y="674944"/>
                    <a:pt x="5097618" y="687964"/>
                    <a:pt x="5095760" y="700983"/>
                  </a:cubicBezTo>
                  <a:cubicBezTo>
                    <a:pt x="5088329" y="732600"/>
                    <a:pt x="5028879" y="769798"/>
                    <a:pt x="4999154" y="777237"/>
                  </a:cubicBezTo>
                  <a:cubicBezTo>
                    <a:pt x="4989865" y="784677"/>
                    <a:pt x="4952709" y="803275"/>
                    <a:pt x="4941562" y="793976"/>
                  </a:cubicBezTo>
                  <a:cubicBezTo>
                    <a:pt x="4937846" y="780957"/>
                    <a:pt x="4926700" y="762358"/>
                    <a:pt x="4909979" y="730740"/>
                  </a:cubicBezTo>
                  <a:cubicBezTo>
                    <a:pt x="4909979" y="725161"/>
                    <a:pt x="4924842" y="727021"/>
                    <a:pt x="4924842" y="727021"/>
                  </a:cubicBezTo>
                  <a:cubicBezTo>
                    <a:pt x="4924842" y="715861"/>
                    <a:pt x="4893259" y="678664"/>
                    <a:pt x="4883970" y="663785"/>
                  </a:cubicBezTo>
                  <a:cubicBezTo>
                    <a:pt x="4883970" y="663785"/>
                    <a:pt x="4883970" y="663785"/>
                    <a:pt x="4922984" y="684244"/>
                  </a:cubicBezTo>
                  <a:cubicBezTo>
                    <a:pt x="4922984" y="684244"/>
                    <a:pt x="4922984" y="684244"/>
                    <a:pt x="4889544" y="626588"/>
                  </a:cubicBezTo>
                  <a:cubicBezTo>
                    <a:pt x="4908122" y="645187"/>
                    <a:pt x="5002870" y="747479"/>
                    <a:pt x="5027021" y="691683"/>
                  </a:cubicBezTo>
                  <a:cubicBezTo>
                    <a:pt x="5034452" y="671225"/>
                    <a:pt x="5034452" y="585671"/>
                    <a:pt x="5012159" y="574512"/>
                  </a:cubicBezTo>
                  <a:cubicBezTo>
                    <a:pt x="5012159" y="574512"/>
                    <a:pt x="5012159" y="574512"/>
                    <a:pt x="4975003" y="563353"/>
                  </a:cubicBezTo>
                  <a:cubicBezTo>
                    <a:pt x="4963856" y="548474"/>
                    <a:pt x="4941562" y="533595"/>
                    <a:pt x="4930415" y="529875"/>
                  </a:cubicBezTo>
                  <a:cubicBezTo>
                    <a:pt x="4930415" y="529875"/>
                    <a:pt x="4930415" y="529875"/>
                    <a:pt x="4883970" y="488958"/>
                  </a:cubicBezTo>
                  <a:cubicBezTo>
                    <a:pt x="4893259" y="487098"/>
                    <a:pt x="4926700" y="477799"/>
                    <a:pt x="4932273" y="477799"/>
                  </a:cubicBezTo>
                  <a:cubicBezTo>
                    <a:pt x="4939704" y="477799"/>
                    <a:pt x="4965714" y="477799"/>
                    <a:pt x="4975003" y="468499"/>
                  </a:cubicBezTo>
                  <a:cubicBezTo>
                    <a:pt x="4975003" y="468499"/>
                    <a:pt x="4975003" y="468499"/>
                    <a:pt x="4973145" y="462920"/>
                  </a:cubicBezTo>
                  <a:cubicBezTo>
                    <a:pt x="4967571" y="451761"/>
                    <a:pt x="4967571" y="457340"/>
                    <a:pt x="4971287" y="442461"/>
                  </a:cubicBezTo>
                  <a:cubicBezTo>
                    <a:pt x="4971287" y="442461"/>
                    <a:pt x="4971287" y="442461"/>
                    <a:pt x="4995438" y="418283"/>
                  </a:cubicBezTo>
                  <a:cubicBezTo>
                    <a:pt x="4995438" y="418283"/>
                    <a:pt x="4995438" y="418283"/>
                    <a:pt x="4984292" y="408984"/>
                  </a:cubicBezTo>
                  <a:cubicBezTo>
                    <a:pt x="4984292" y="408984"/>
                    <a:pt x="4984292" y="408984"/>
                    <a:pt x="4967571" y="401544"/>
                  </a:cubicBezTo>
                  <a:cubicBezTo>
                    <a:pt x="4967571" y="401544"/>
                    <a:pt x="4967571" y="401544"/>
                    <a:pt x="4913695" y="397825"/>
                  </a:cubicBezTo>
                  <a:cubicBezTo>
                    <a:pt x="4902548" y="395965"/>
                    <a:pt x="4876539" y="390385"/>
                    <a:pt x="4872823" y="369927"/>
                  </a:cubicBezTo>
                  <a:cubicBezTo>
                    <a:pt x="4895117" y="368067"/>
                    <a:pt x="4971287" y="338309"/>
                    <a:pt x="4993581" y="325290"/>
                  </a:cubicBezTo>
                  <a:cubicBezTo>
                    <a:pt x="4993581" y="325290"/>
                    <a:pt x="4993581" y="325290"/>
                    <a:pt x="5040026" y="314131"/>
                  </a:cubicBezTo>
                  <a:cubicBezTo>
                    <a:pt x="5058604" y="308551"/>
                    <a:pt x="5073466" y="314131"/>
                    <a:pt x="5090187" y="304831"/>
                  </a:cubicBezTo>
                  <a:cubicBezTo>
                    <a:pt x="5101333" y="325290"/>
                    <a:pt x="5110622" y="299252"/>
                    <a:pt x="5116196" y="317850"/>
                  </a:cubicBezTo>
                  <a:cubicBezTo>
                    <a:pt x="5116196" y="317850"/>
                    <a:pt x="5116196" y="317850"/>
                    <a:pt x="5229522" y="289952"/>
                  </a:cubicBezTo>
                  <a:cubicBezTo>
                    <a:pt x="5145921" y="243456"/>
                    <a:pt x="5116196" y="267634"/>
                    <a:pt x="5053030" y="267634"/>
                  </a:cubicBezTo>
                  <a:cubicBezTo>
                    <a:pt x="4984292" y="301112"/>
                    <a:pt x="4958282" y="280653"/>
                    <a:pt x="4891401" y="323430"/>
                  </a:cubicBezTo>
                  <a:cubicBezTo>
                    <a:pt x="4872823" y="347608"/>
                    <a:pt x="4856103" y="371786"/>
                    <a:pt x="4833809" y="397825"/>
                  </a:cubicBezTo>
                  <a:cubicBezTo>
                    <a:pt x="4813374" y="425723"/>
                    <a:pt x="4811516" y="435022"/>
                    <a:pt x="4815231" y="464780"/>
                  </a:cubicBezTo>
                  <a:cubicBezTo>
                    <a:pt x="4804084" y="483378"/>
                    <a:pt x="4789222" y="498257"/>
                    <a:pt x="4757639" y="505697"/>
                  </a:cubicBezTo>
                  <a:cubicBezTo>
                    <a:pt x="4757639" y="505697"/>
                    <a:pt x="4757639" y="505697"/>
                    <a:pt x="4714910" y="511276"/>
                  </a:cubicBezTo>
                  <a:cubicBezTo>
                    <a:pt x="4709336" y="485238"/>
                    <a:pt x="4709336" y="462920"/>
                    <a:pt x="4703763" y="438742"/>
                  </a:cubicBezTo>
                  <a:cubicBezTo>
                    <a:pt x="4716768" y="356907"/>
                    <a:pt x="4735346" y="306691"/>
                    <a:pt x="4772502" y="288092"/>
                  </a:cubicBezTo>
                  <a:cubicBezTo>
                    <a:pt x="4805942" y="267634"/>
                    <a:pt x="4826378" y="267634"/>
                    <a:pt x="4843098" y="241596"/>
                  </a:cubicBezTo>
                  <a:cubicBezTo>
                    <a:pt x="4792938" y="206258"/>
                    <a:pt x="4787364" y="107685"/>
                    <a:pt x="4822663" y="111405"/>
                  </a:cubicBezTo>
                  <a:cubicBezTo>
                    <a:pt x="4876539" y="172781"/>
                    <a:pt x="4878397" y="180220"/>
                    <a:pt x="4909979" y="208118"/>
                  </a:cubicBezTo>
                  <a:cubicBezTo>
                    <a:pt x="4909979" y="208118"/>
                    <a:pt x="4909979" y="208118"/>
                    <a:pt x="4928557" y="187660"/>
                  </a:cubicBezTo>
                  <a:cubicBezTo>
                    <a:pt x="4922984" y="172781"/>
                    <a:pt x="4945278" y="128144"/>
                    <a:pt x="4950851" y="103966"/>
                  </a:cubicBezTo>
                  <a:cubicBezTo>
                    <a:pt x="4971287" y="76068"/>
                    <a:pt x="4997296" y="63049"/>
                    <a:pt x="5023306" y="90947"/>
                  </a:cubicBezTo>
                  <a:cubicBezTo>
                    <a:pt x="5023306" y="90947"/>
                    <a:pt x="5023306" y="90947"/>
                    <a:pt x="5036310" y="126284"/>
                  </a:cubicBezTo>
                  <a:cubicBezTo>
                    <a:pt x="5084613" y="105825"/>
                    <a:pt x="5092044" y="85367"/>
                    <a:pt x="5121769" y="70488"/>
                  </a:cubicBezTo>
                  <a:cubicBezTo>
                    <a:pt x="5129200" y="53749"/>
                    <a:pt x="5158925" y="44450"/>
                    <a:pt x="5179361" y="48170"/>
                  </a:cubicBezTo>
                  <a:close/>
                  <a:moveTo>
                    <a:pt x="2876440" y="38650"/>
                  </a:moveTo>
                  <a:cubicBezTo>
                    <a:pt x="2915526" y="49825"/>
                    <a:pt x="2898775" y="70312"/>
                    <a:pt x="2874579" y="92662"/>
                  </a:cubicBezTo>
                  <a:cubicBezTo>
                    <a:pt x="2874579" y="92662"/>
                    <a:pt x="2874579" y="92662"/>
                    <a:pt x="2844800" y="100112"/>
                  </a:cubicBezTo>
                  <a:cubicBezTo>
                    <a:pt x="2844800" y="100112"/>
                    <a:pt x="2844800" y="100112"/>
                    <a:pt x="2774074" y="157850"/>
                  </a:cubicBezTo>
                  <a:cubicBezTo>
                    <a:pt x="2891330" y="161575"/>
                    <a:pt x="2989974" y="189513"/>
                    <a:pt x="3064422" y="252838"/>
                  </a:cubicBezTo>
                  <a:cubicBezTo>
                    <a:pt x="3114675" y="295675"/>
                    <a:pt x="3064422" y="291950"/>
                    <a:pt x="3042088" y="308713"/>
                  </a:cubicBezTo>
                  <a:cubicBezTo>
                    <a:pt x="3014170" y="304988"/>
                    <a:pt x="2986252" y="303125"/>
                    <a:pt x="2954611" y="310575"/>
                  </a:cubicBezTo>
                  <a:cubicBezTo>
                    <a:pt x="2954611" y="310575"/>
                    <a:pt x="2954611" y="310575"/>
                    <a:pt x="2833633" y="329200"/>
                  </a:cubicBezTo>
                  <a:cubicBezTo>
                    <a:pt x="2833633" y="329200"/>
                    <a:pt x="2833633" y="329200"/>
                    <a:pt x="2831771" y="340375"/>
                  </a:cubicBezTo>
                  <a:cubicBezTo>
                    <a:pt x="2831771" y="340375"/>
                    <a:pt x="2831771" y="340375"/>
                    <a:pt x="2772213" y="388800"/>
                  </a:cubicBezTo>
                  <a:cubicBezTo>
                    <a:pt x="2749878" y="401838"/>
                    <a:pt x="2772213" y="414875"/>
                    <a:pt x="2781519" y="416738"/>
                  </a:cubicBezTo>
                  <a:cubicBezTo>
                    <a:pt x="2781519" y="416738"/>
                    <a:pt x="2781519" y="416738"/>
                    <a:pt x="2815020" y="411150"/>
                  </a:cubicBezTo>
                  <a:cubicBezTo>
                    <a:pt x="2868995" y="405563"/>
                    <a:pt x="2882024" y="440950"/>
                    <a:pt x="2867134" y="487513"/>
                  </a:cubicBezTo>
                  <a:cubicBezTo>
                    <a:pt x="2867134" y="487513"/>
                    <a:pt x="2867134" y="487513"/>
                    <a:pt x="2833633" y="515450"/>
                  </a:cubicBezTo>
                  <a:cubicBezTo>
                    <a:pt x="2811298" y="528488"/>
                    <a:pt x="2796408" y="534075"/>
                    <a:pt x="2807576" y="554563"/>
                  </a:cubicBezTo>
                  <a:cubicBezTo>
                    <a:pt x="2803853" y="597401"/>
                    <a:pt x="2796408" y="630926"/>
                    <a:pt x="2788964" y="653276"/>
                  </a:cubicBezTo>
                  <a:cubicBezTo>
                    <a:pt x="2774074" y="694251"/>
                    <a:pt x="2757323" y="722188"/>
                    <a:pt x="2727544" y="731501"/>
                  </a:cubicBezTo>
                  <a:cubicBezTo>
                    <a:pt x="2716376" y="735226"/>
                    <a:pt x="2716376" y="744538"/>
                    <a:pt x="2695903" y="744538"/>
                  </a:cubicBezTo>
                  <a:cubicBezTo>
                    <a:pt x="2692181" y="727776"/>
                    <a:pt x="2686597" y="720326"/>
                    <a:pt x="2677291" y="711013"/>
                  </a:cubicBezTo>
                  <a:cubicBezTo>
                    <a:pt x="2677291" y="711013"/>
                    <a:pt x="2677291" y="711013"/>
                    <a:pt x="2664263" y="705426"/>
                  </a:cubicBezTo>
                  <a:cubicBezTo>
                    <a:pt x="2664263" y="705426"/>
                    <a:pt x="2664263" y="705426"/>
                    <a:pt x="2673569" y="699838"/>
                  </a:cubicBezTo>
                  <a:cubicBezTo>
                    <a:pt x="2673569" y="699838"/>
                    <a:pt x="2673569" y="699838"/>
                    <a:pt x="2645651" y="666313"/>
                  </a:cubicBezTo>
                  <a:cubicBezTo>
                    <a:pt x="2647512" y="660726"/>
                    <a:pt x="2651234" y="657001"/>
                    <a:pt x="2651234" y="653276"/>
                  </a:cubicBezTo>
                  <a:cubicBezTo>
                    <a:pt x="2641928" y="638376"/>
                    <a:pt x="2628900" y="625338"/>
                    <a:pt x="2617733" y="612301"/>
                  </a:cubicBezTo>
                  <a:cubicBezTo>
                    <a:pt x="2617733" y="612301"/>
                    <a:pt x="2617733" y="612301"/>
                    <a:pt x="2654957" y="636513"/>
                  </a:cubicBezTo>
                  <a:cubicBezTo>
                    <a:pt x="2654957" y="636513"/>
                    <a:pt x="2654957" y="636513"/>
                    <a:pt x="2664263" y="634651"/>
                  </a:cubicBezTo>
                  <a:cubicBezTo>
                    <a:pt x="2664263" y="634651"/>
                    <a:pt x="2664263" y="634651"/>
                    <a:pt x="2636345" y="593676"/>
                  </a:cubicBezTo>
                  <a:cubicBezTo>
                    <a:pt x="2666124" y="619751"/>
                    <a:pt x="2695903" y="638376"/>
                    <a:pt x="2727544" y="647688"/>
                  </a:cubicBezTo>
                  <a:cubicBezTo>
                    <a:pt x="2746156" y="645826"/>
                    <a:pt x="2746156" y="640238"/>
                    <a:pt x="2748017" y="634651"/>
                  </a:cubicBezTo>
                  <a:cubicBezTo>
                    <a:pt x="2748017" y="634651"/>
                    <a:pt x="2748017" y="634651"/>
                    <a:pt x="2744295" y="586226"/>
                  </a:cubicBezTo>
                  <a:cubicBezTo>
                    <a:pt x="2744295" y="562013"/>
                    <a:pt x="2740572" y="539663"/>
                    <a:pt x="2721960" y="532213"/>
                  </a:cubicBezTo>
                  <a:cubicBezTo>
                    <a:pt x="2721960" y="532213"/>
                    <a:pt x="2721960" y="532213"/>
                    <a:pt x="2666124" y="519175"/>
                  </a:cubicBezTo>
                  <a:cubicBezTo>
                    <a:pt x="2654957" y="504275"/>
                    <a:pt x="2649373" y="496825"/>
                    <a:pt x="2638206" y="493100"/>
                  </a:cubicBezTo>
                  <a:cubicBezTo>
                    <a:pt x="2638206" y="493100"/>
                    <a:pt x="2638206" y="493100"/>
                    <a:pt x="2651234" y="465163"/>
                  </a:cubicBezTo>
                  <a:cubicBezTo>
                    <a:pt x="2660540" y="463300"/>
                    <a:pt x="2669846" y="465163"/>
                    <a:pt x="2677291" y="461438"/>
                  </a:cubicBezTo>
                  <a:cubicBezTo>
                    <a:pt x="2686597" y="455850"/>
                    <a:pt x="2695903" y="444675"/>
                    <a:pt x="2705209" y="435363"/>
                  </a:cubicBezTo>
                  <a:cubicBezTo>
                    <a:pt x="2705209" y="435363"/>
                    <a:pt x="2705209" y="435363"/>
                    <a:pt x="2694042" y="433500"/>
                  </a:cubicBezTo>
                  <a:cubicBezTo>
                    <a:pt x="2688458" y="422325"/>
                    <a:pt x="2688458" y="407425"/>
                    <a:pt x="2692181" y="392525"/>
                  </a:cubicBezTo>
                  <a:cubicBezTo>
                    <a:pt x="2692181" y="392525"/>
                    <a:pt x="2692181" y="392525"/>
                    <a:pt x="2707070" y="379488"/>
                  </a:cubicBezTo>
                  <a:cubicBezTo>
                    <a:pt x="2707070" y="379488"/>
                    <a:pt x="2707070" y="379488"/>
                    <a:pt x="2703348" y="370175"/>
                  </a:cubicBezTo>
                  <a:cubicBezTo>
                    <a:pt x="2703348" y="370175"/>
                    <a:pt x="2703348" y="370175"/>
                    <a:pt x="2669846" y="370175"/>
                  </a:cubicBezTo>
                  <a:cubicBezTo>
                    <a:pt x="2669846" y="370175"/>
                    <a:pt x="2669846" y="370175"/>
                    <a:pt x="2604704" y="372038"/>
                  </a:cubicBezTo>
                  <a:cubicBezTo>
                    <a:pt x="2580508" y="375763"/>
                    <a:pt x="2574925" y="351550"/>
                    <a:pt x="2573064" y="319888"/>
                  </a:cubicBezTo>
                  <a:cubicBezTo>
                    <a:pt x="2599120" y="314300"/>
                    <a:pt x="2628900" y="312438"/>
                    <a:pt x="2654957" y="304988"/>
                  </a:cubicBezTo>
                  <a:cubicBezTo>
                    <a:pt x="2671708" y="299400"/>
                    <a:pt x="2686597" y="282638"/>
                    <a:pt x="2705209" y="271463"/>
                  </a:cubicBezTo>
                  <a:cubicBezTo>
                    <a:pt x="2705209" y="271463"/>
                    <a:pt x="2705209" y="271463"/>
                    <a:pt x="2761045" y="260288"/>
                  </a:cubicBezTo>
                  <a:cubicBezTo>
                    <a:pt x="2761045" y="260288"/>
                    <a:pt x="2761045" y="260288"/>
                    <a:pt x="2770351" y="250975"/>
                  </a:cubicBezTo>
                  <a:cubicBezTo>
                    <a:pt x="2781519" y="245388"/>
                    <a:pt x="2794547" y="243525"/>
                    <a:pt x="2807576" y="245388"/>
                  </a:cubicBezTo>
                  <a:cubicBezTo>
                    <a:pt x="2818743" y="264013"/>
                    <a:pt x="2835494" y="264013"/>
                    <a:pt x="2841077" y="280775"/>
                  </a:cubicBezTo>
                  <a:cubicBezTo>
                    <a:pt x="2841077" y="280775"/>
                    <a:pt x="2841077" y="280775"/>
                    <a:pt x="2978807" y="254700"/>
                  </a:cubicBezTo>
                  <a:cubicBezTo>
                    <a:pt x="2893191" y="213725"/>
                    <a:pt x="2822465" y="200688"/>
                    <a:pt x="2759184" y="202550"/>
                  </a:cubicBezTo>
                  <a:cubicBezTo>
                    <a:pt x="2692181" y="239800"/>
                    <a:pt x="2645651" y="254700"/>
                    <a:pt x="2582370" y="303125"/>
                  </a:cubicBezTo>
                  <a:cubicBezTo>
                    <a:pt x="2550729" y="323613"/>
                    <a:pt x="2560035" y="340375"/>
                    <a:pt x="2535839" y="353413"/>
                  </a:cubicBezTo>
                  <a:cubicBezTo>
                    <a:pt x="2524672" y="372038"/>
                    <a:pt x="2528395" y="377625"/>
                    <a:pt x="2526533" y="390663"/>
                  </a:cubicBezTo>
                  <a:cubicBezTo>
                    <a:pt x="2535839" y="426050"/>
                    <a:pt x="2530256" y="448400"/>
                    <a:pt x="2535839" y="480063"/>
                  </a:cubicBezTo>
                  <a:cubicBezTo>
                    <a:pt x="2535839" y="480063"/>
                    <a:pt x="2535839" y="480063"/>
                    <a:pt x="2522811" y="485650"/>
                  </a:cubicBezTo>
                  <a:cubicBezTo>
                    <a:pt x="2502338" y="515450"/>
                    <a:pt x="2483726" y="504275"/>
                    <a:pt x="2468836" y="511725"/>
                  </a:cubicBezTo>
                  <a:cubicBezTo>
                    <a:pt x="2468836" y="511725"/>
                    <a:pt x="2468836" y="511725"/>
                    <a:pt x="2437195" y="521038"/>
                  </a:cubicBezTo>
                  <a:cubicBezTo>
                    <a:pt x="2429751" y="496825"/>
                    <a:pt x="2427889" y="474475"/>
                    <a:pt x="2420445" y="450263"/>
                  </a:cubicBezTo>
                  <a:cubicBezTo>
                    <a:pt x="2413000" y="385075"/>
                    <a:pt x="2433473" y="345963"/>
                    <a:pt x="2480003" y="316163"/>
                  </a:cubicBezTo>
                  <a:cubicBezTo>
                    <a:pt x="2511644" y="293813"/>
                    <a:pt x="2558174" y="275188"/>
                    <a:pt x="2573064" y="247250"/>
                  </a:cubicBezTo>
                  <a:cubicBezTo>
                    <a:pt x="2511644" y="234213"/>
                    <a:pt x="2491170" y="59137"/>
                    <a:pt x="2543284" y="81487"/>
                  </a:cubicBezTo>
                  <a:cubicBezTo>
                    <a:pt x="2614010" y="126188"/>
                    <a:pt x="2604704" y="137363"/>
                    <a:pt x="2636345" y="163438"/>
                  </a:cubicBezTo>
                  <a:cubicBezTo>
                    <a:pt x="2636345" y="163438"/>
                    <a:pt x="2636345" y="163438"/>
                    <a:pt x="2666124" y="159713"/>
                  </a:cubicBezTo>
                  <a:cubicBezTo>
                    <a:pt x="2654957" y="155988"/>
                    <a:pt x="2649373" y="137363"/>
                    <a:pt x="2651234" y="109425"/>
                  </a:cubicBezTo>
                  <a:cubicBezTo>
                    <a:pt x="2654957" y="74037"/>
                    <a:pt x="2675430" y="66587"/>
                    <a:pt x="2714515" y="90800"/>
                  </a:cubicBezTo>
                  <a:cubicBezTo>
                    <a:pt x="2714515" y="90800"/>
                    <a:pt x="2714515" y="90800"/>
                    <a:pt x="2733127" y="107562"/>
                  </a:cubicBezTo>
                  <a:cubicBezTo>
                    <a:pt x="2777796" y="103837"/>
                    <a:pt x="2787102" y="77762"/>
                    <a:pt x="2815020" y="61000"/>
                  </a:cubicBezTo>
                  <a:cubicBezTo>
                    <a:pt x="2815020" y="61000"/>
                    <a:pt x="2815020" y="61000"/>
                    <a:pt x="2822465" y="47962"/>
                  </a:cubicBezTo>
                  <a:cubicBezTo>
                    <a:pt x="2841077" y="51687"/>
                    <a:pt x="2848522" y="34925"/>
                    <a:pt x="2876440" y="38650"/>
                  </a:cubicBezTo>
                  <a:close/>
                  <a:moveTo>
                    <a:pt x="4260995" y="35491"/>
                  </a:moveTo>
                  <a:cubicBezTo>
                    <a:pt x="4268182" y="35724"/>
                    <a:pt x="4276065" y="48292"/>
                    <a:pt x="4285339" y="74359"/>
                  </a:cubicBezTo>
                  <a:cubicBezTo>
                    <a:pt x="4307597" y="94840"/>
                    <a:pt x="4316871" y="122770"/>
                    <a:pt x="4318726" y="165594"/>
                  </a:cubicBezTo>
                  <a:cubicBezTo>
                    <a:pt x="4340984" y="182352"/>
                    <a:pt x="4340984" y="182352"/>
                    <a:pt x="4340984" y="182352"/>
                  </a:cubicBezTo>
                  <a:cubicBezTo>
                    <a:pt x="4376225" y="176766"/>
                    <a:pt x="4379935" y="174904"/>
                    <a:pt x="4372516" y="217728"/>
                  </a:cubicBezTo>
                  <a:cubicBezTo>
                    <a:pt x="4385499" y="230762"/>
                    <a:pt x="4391064" y="249381"/>
                    <a:pt x="4374370" y="277310"/>
                  </a:cubicBezTo>
                  <a:cubicBezTo>
                    <a:pt x="4346548" y="292206"/>
                    <a:pt x="4328000" y="323859"/>
                    <a:pt x="4294614" y="325721"/>
                  </a:cubicBezTo>
                  <a:cubicBezTo>
                    <a:pt x="4283484" y="431851"/>
                    <a:pt x="4283484" y="431851"/>
                    <a:pt x="4283484" y="431851"/>
                  </a:cubicBezTo>
                  <a:cubicBezTo>
                    <a:pt x="4368806" y="444885"/>
                    <a:pt x="4446708" y="478400"/>
                    <a:pt x="4520900" y="519362"/>
                  </a:cubicBezTo>
                  <a:cubicBezTo>
                    <a:pt x="4545013" y="588254"/>
                    <a:pt x="4545013" y="588254"/>
                    <a:pt x="4545013" y="588254"/>
                  </a:cubicBezTo>
                  <a:cubicBezTo>
                    <a:pt x="4541303" y="599425"/>
                    <a:pt x="4541303" y="599425"/>
                    <a:pt x="4541303" y="599425"/>
                  </a:cubicBezTo>
                  <a:cubicBezTo>
                    <a:pt x="4528320" y="599425"/>
                    <a:pt x="4483804" y="588254"/>
                    <a:pt x="4472675" y="590116"/>
                  </a:cubicBezTo>
                  <a:cubicBezTo>
                    <a:pt x="4470821" y="590116"/>
                    <a:pt x="4476385" y="588254"/>
                    <a:pt x="4476385" y="582668"/>
                  </a:cubicBezTo>
                  <a:cubicBezTo>
                    <a:pt x="4459692" y="573358"/>
                    <a:pt x="4442998" y="569634"/>
                    <a:pt x="4428160" y="571496"/>
                  </a:cubicBezTo>
                  <a:cubicBezTo>
                    <a:pt x="4442998" y="564049"/>
                    <a:pt x="4442998" y="564049"/>
                    <a:pt x="4442998" y="564049"/>
                  </a:cubicBezTo>
                  <a:cubicBezTo>
                    <a:pt x="4400338" y="556601"/>
                    <a:pt x="4400338" y="556601"/>
                    <a:pt x="4400338" y="556601"/>
                  </a:cubicBezTo>
                  <a:cubicBezTo>
                    <a:pt x="4433724" y="551015"/>
                    <a:pt x="4433724" y="551015"/>
                    <a:pt x="4433724" y="551015"/>
                  </a:cubicBezTo>
                  <a:cubicBezTo>
                    <a:pt x="4392918" y="528672"/>
                    <a:pt x="4333565" y="510052"/>
                    <a:pt x="4270501" y="511914"/>
                  </a:cubicBezTo>
                  <a:cubicBezTo>
                    <a:pt x="4270501" y="668317"/>
                    <a:pt x="4270501" y="668317"/>
                    <a:pt x="4270501" y="668317"/>
                  </a:cubicBezTo>
                  <a:cubicBezTo>
                    <a:pt x="4251953" y="677627"/>
                    <a:pt x="4251953" y="677627"/>
                    <a:pt x="4251953" y="677627"/>
                  </a:cubicBezTo>
                  <a:cubicBezTo>
                    <a:pt x="4220421" y="703694"/>
                    <a:pt x="4213002" y="722313"/>
                    <a:pt x="4200018" y="685074"/>
                  </a:cubicBezTo>
                  <a:cubicBezTo>
                    <a:pt x="4196308" y="675765"/>
                    <a:pt x="4183325" y="666455"/>
                    <a:pt x="4175905" y="651560"/>
                  </a:cubicBezTo>
                  <a:cubicBezTo>
                    <a:pt x="4174051" y="537981"/>
                    <a:pt x="4174051" y="537981"/>
                    <a:pt x="4174051" y="537981"/>
                  </a:cubicBezTo>
                  <a:cubicBezTo>
                    <a:pt x="4140664" y="586392"/>
                    <a:pt x="4103568" y="595701"/>
                    <a:pt x="4072036" y="623631"/>
                  </a:cubicBezTo>
                  <a:cubicBezTo>
                    <a:pt x="4005263" y="590116"/>
                    <a:pt x="4005263" y="590116"/>
                    <a:pt x="4005263" y="590116"/>
                  </a:cubicBezTo>
                  <a:cubicBezTo>
                    <a:pt x="4027520" y="564049"/>
                    <a:pt x="4027520" y="564049"/>
                    <a:pt x="4027520" y="564049"/>
                  </a:cubicBezTo>
                  <a:cubicBezTo>
                    <a:pt x="4072036" y="493295"/>
                    <a:pt x="4120261" y="446747"/>
                    <a:pt x="4166631" y="389027"/>
                  </a:cubicBezTo>
                  <a:cubicBezTo>
                    <a:pt x="4162922" y="361098"/>
                    <a:pt x="4162922" y="361098"/>
                    <a:pt x="4162922" y="361098"/>
                  </a:cubicBezTo>
                  <a:cubicBezTo>
                    <a:pt x="4144374" y="361098"/>
                    <a:pt x="4144374" y="361098"/>
                    <a:pt x="4144374" y="361098"/>
                  </a:cubicBezTo>
                  <a:cubicBezTo>
                    <a:pt x="4098003" y="370407"/>
                    <a:pt x="4098003" y="370407"/>
                    <a:pt x="4098003" y="370407"/>
                  </a:cubicBezTo>
                  <a:cubicBezTo>
                    <a:pt x="4051633" y="346202"/>
                    <a:pt x="4051633" y="346202"/>
                    <a:pt x="4051633" y="346202"/>
                  </a:cubicBezTo>
                  <a:cubicBezTo>
                    <a:pt x="4040504" y="336892"/>
                    <a:pt x="4029375" y="325721"/>
                    <a:pt x="4018246" y="308963"/>
                  </a:cubicBezTo>
                  <a:cubicBezTo>
                    <a:pt x="4034940" y="292206"/>
                    <a:pt x="4034940" y="292206"/>
                    <a:pt x="4034940" y="292206"/>
                  </a:cubicBezTo>
                  <a:cubicBezTo>
                    <a:pt x="4164777" y="230762"/>
                    <a:pt x="4164777" y="230762"/>
                    <a:pt x="4164777" y="230762"/>
                  </a:cubicBezTo>
                  <a:cubicBezTo>
                    <a:pt x="4201873" y="204695"/>
                    <a:pt x="4201873" y="204695"/>
                    <a:pt x="4201873" y="204695"/>
                  </a:cubicBezTo>
                  <a:cubicBezTo>
                    <a:pt x="4220421" y="85531"/>
                    <a:pt x="4220421" y="85531"/>
                    <a:pt x="4220421" y="85531"/>
                  </a:cubicBezTo>
                  <a:lnTo>
                    <a:pt x="4240824" y="70635"/>
                  </a:lnTo>
                  <a:cubicBezTo>
                    <a:pt x="4247315" y="47361"/>
                    <a:pt x="4253807" y="35258"/>
                    <a:pt x="4260995" y="35491"/>
                  </a:cubicBezTo>
                  <a:close/>
                  <a:moveTo>
                    <a:pt x="5817455" y="32189"/>
                  </a:moveTo>
                  <a:cubicBezTo>
                    <a:pt x="5823972" y="29862"/>
                    <a:pt x="5832351" y="34051"/>
                    <a:pt x="5843523" y="44290"/>
                  </a:cubicBezTo>
                  <a:cubicBezTo>
                    <a:pt x="5875179" y="77799"/>
                    <a:pt x="5886351" y="118755"/>
                    <a:pt x="5888213" y="165296"/>
                  </a:cubicBezTo>
                  <a:cubicBezTo>
                    <a:pt x="5966420" y="163434"/>
                    <a:pt x="6022282" y="170881"/>
                    <a:pt x="6044627" y="196944"/>
                  </a:cubicBezTo>
                  <a:cubicBezTo>
                    <a:pt x="6053937" y="226730"/>
                    <a:pt x="6052075" y="249070"/>
                    <a:pt x="6027868" y="260239"/>
                  </a:cubicBezTo>
                  <a:cubicBezTo>
                    <a:pt x="5986903" y="263963"/>
                    <a:pt x="5947799" y="275132"/>
                    <a:pt x="5908696" y="295610"/>
                  </a:cubicBezTo>
                  <a:cubicBezTo>
                    <a:pt x="5906834" y="299334"/>
                    <a:pt x="5908696" y="310503"/>
                    <a:pt x="5908696" y="310503"/>
                  </a:cubicBezTo>
                  <a:cubicBezTo>
                    <a:pt x="5910558" y="312365"/>
                    <a:pt x="5921730" y="312365"/>
                    <a:pt x="5925454" y="323535"/>
                  </a:cubicBezTo>
                  <a:cubicBezTo>
                    <a:pt x="5921730" y="344013"/>
                    <a:pt x="5906834" y="338428"/>
                    <a:pt x="5884489" y="353321"/>
                  </a:cubicBezTo>
                  <a:cubicBezTo>
                    <a:pt x="5871454" y="357044"/>
                    <a:pt x="5871454" y="357044"/>
                    <a:pt x="5871454" y="357044"/>
                  </a:cubicBezTo>
                  <a:cubicBezTo>
                    <a:pt x="5856558" y="362629"/>
                    <a:pt x="5854696" y="375660"/>
                    <a:pt x="5877041" y="371937"/>
                  </a:cubicBezTo>
                  <a:cubicBezTo>
                    <a:pt x="5901248" y="366352"/>
                    <a:pt x="5903110" y="379384"/>
                    <a:pt x="5890075" y="433371"/>
                  </a:cubicBezTo>
                  <a:cubicBezTo>
                    <a:pt x="5875179" y="440818"/>
                    <a:pt x="5865868" y="453849"/>
                    <a:pt x="5864006" y="470604"/>
                  </a:cubicBezTo>
                  <a:cubicBezTo>
                    <a:pt x="5858420" y="520868"/>
                    <a:pt x="5856558" y="567409"/>
                    <a:pt x="5864006" y="608364"/>
                  </a:cubicBezTo>
                  <a:cubicBezTo>
                    <a:pt x="5864006" y="647459"/>
                    <a:pt x="5882627" y="669798"/>
                    <a:pt x="5919868" y="669798"/>
                  </a:cubicBezTo>
                  <a:cubicBezTo>
                    <a:pt x="5960834" y="669798"/>
                    <a:pt x="5998075" y="660490"/>
                    <a:pt x="6035316" y="649320"/>
                  </a:cubicBezTo>
                  <a:cubicBezTo>
                    <a:pt x="6057661" y="641874"/>
                    <a:pt x="6065110" y="626981"/>
                    <a:pt x="6059523" y="606503"/>
                  </a:cubicBezTo>
                  <a:cubicBezTo>
                    <a:pt x="6048351" y="528314"/>
                    <a:pt x="6026006" y="459434"/>
                    <a:pt x="6005523" y="392415"/>
                  </a:cubicBezTo>
                  <a:cubicBezTo>
                    <a:pt x="6029730" y="433371"/>
                    <a:pt x="6029730" y="433371"/>
                    <a:pt x="6029730" y="433371"/>
                  </a:cubicBezTo>
                  <a:cubicBezTo>
                    <a:pt x="6044627" y="459434"/>
                    <a:pt x="6053937" y="485497"/>
                    <a:pt x="6063248" y="515283"/>
                  </a:cubicBezTo>
                  <a:cubicBezTo>
                    <a:pt x="6066972" y="500390"/>
                    <a:pt x="6066972" y="500390"/>
                    <a:pt x="6066972" y="500390"/>
                  </a:cubicBezTo>
                  <a:cubicBezTo>
                    <a:pt x="6080006" y="533899"/>
                    <a:pt x="6087454" y="569270"/>
                    <a:pt x="6093041" y="600918"/>
                  </a:cubicBezTo>
                  <a:cubicBezTo>
                    <a:pt x="6100489" y="636289"/>
                    <a:pt x="6102351" y="662352"/>
                    <a:pt x="6093041" y="697723"/>
                  </a:cubicBezTo>
                  <a:cubicBezTo>
                    <a:pt x="6001799" y="746125"/>
                    <a:pt x="5918006" y="744264"/>
                    <a:pt x="5839799" y="701446"/>
                  </a:cubicBezTo>
                  <a:cubicBezTo>
                    <a:pt x="5796972" y="667937"/>
                    <a:pt x="5819316" y="602780"/>
                    <a:pt x="5810006" y="554377"/>
                  </a:cubicBezTo>
                  <a:cubicBezTo>
                    <a:pt x="5782075" y="561824"/>
                    <a:pt x="5763454" y="600918"/>
                    <a:pt x="5741110" y="625119"/>
                  </a:cubicBezTo>
                  <a:cubicBezTo>
                    <a:pt x="5726213" y="647459"/>
                    <a:pt x="5703868" y="664213"/>
                    <a:pt x="5666627" y="671660"/>
                  </a:cubicBezTo>
                  <a:cubicBezTo>
                    <a:pt x="5648006" y="675383"/>
                    <a:pt x="5627523" y="671660"/>
                    <a:pt x="5610765" y="669798"/>
                  </a:cubicBezTo>
                  <a:cubicBezTo>
                    <a:pt x="5661041" y="626981"/>
                    <a:pt x="5703868" y="576717"/>
                    <a:pt x="5742972" y="517144"/>
                  </a:cubicBezTo>
                  <a:cubicBezTo>
                    <a:pt x="5741110" y="509698"/>
                    <a:pt x="5741110" y="509698"/>
                    <a:pt x="5741110" y="509698"/>
                  </a:cubicBezTo>
                  <a:cubicBezTo>
                    <a:pt x="5707592" y="513421"/>
                    <a:pt x="5707592" y="513421"/>
                    <a:pt x="5707592" y="513421"/>
                  </a:cubicBezTo>
                  <a:cubicBezTo>
                    <a:pt x="5674075" y="502251"/>
                    <a:pt x="5668489" y="470604"/>
                    <a:pt x="5694558" y="450126"/>
                  </a:cubicBezTo>
                  <a:cubicBezTo>
                    <a:pt x="5728075" y="451987"/>
                    <a:pt x="5785799" y="411031"/>
                    <a:pt x="5823041" y="364491"/>
                  </a:cubicBezTo>
                  <a:cubicBezTo>
                    <a:pt x="5811868" y="364491"/>
                    <a:pt x="5783937" y="362629"/>
                    <a:pt x="5772765" y="351459"/>
                  </a:cubicBezTo>
                  <a:cubicBezTo>
                    <a:pt x="5770903" y="347736"/>
                    <a:pt x="5769041" y="355183"/>
                    <a:pt x="5767179" y="353321"/>
                  </a:cubicBezTo>
                  <a:cubicBezTo>
                    <a:pt x="5782075" y="394277"/>
                    <a:pt x="5698282" y="412893"/>
                    <a:pt x="5688972" y="379384"/>
                  </a:cubicBezTo>
                  <a:cubicBezTo>
                    <a:pt x="5687110" y="381245"/>
                    <a:pt x="5687110" y="342151"/>
                    <a:pt x="5685248" y="355183"/>
                  </a:cubicBezTo>
                  <a:cubicBezTo>
                    <a:pt x="5674075" y="418478"/>
                    <a:pt x="5627523" y="433371"/>
                    <a:pt x="5594006" y="407308"/>
                  </a:cubicBezTo>
                  <a:cubicBezTo>
                    <a:pt x="5595868" y="494805"/>
                    <a:pt x="5595868" y="494805"/>
                    <a:pt x="5595868" y="494805"/>
                  </a:cubicBezTo>
                  <a:cubicBezTo>
                    <a:pt x="5605179" y="520868"/>
                    <a:pt x="5608903" y="558100"/>
                    <a:pt x="5601454" y="593471"/>
                  </a:cubicBezTo>
                  <a:cubicBezTo>
                    <a:pt x="5584696" y="608364"/>
                    <a:pt x="5584696" y="608364"/>
                    <a:pt x="5584696" y="608364"/>
                  </a:cubicBezTo>
                  <a:cubicBezTo>
                    <a:pt x="5575385" y="619534"/>
                    <a:pt x="5579110" y="623257"/>
                    <a:pt x="5571661" y="636289"/>
                  </a:cubicBezTo>
                  <a:cubicBezTo>
                    <a:pt x="5549316" y="641874"/>
                    <a:pt x="5532558" y="638151"/>
                    <a:pt x="5521385" y="628842"/>
                  </a:cubicBezTo>
                  <a:cubicBezTo>
                    <a:pt x="5513937" y="539484"/>
                    <a:pt x="5512075" y="444541"/>
                    <a:pt x="5510213" y="345874"/>
                  </a:cubicBezTo>
                  <a:cubicBezTo>
                    <a:pt x="5517661" y="329120"/>
                    <a:pt x="5534420" y="317950"/>
                    <a:pt x="5532558" y="310503"/>
                  </a:cubicBezTo>
                  <a:cubicBezTo>
                    <a:pt x="5525110" y="280717"/>
                    <a:pt x="5575385" y="293749"/>
                    <a:pt x="5605179" y="336566"/>
                  </a:cubicBezTo>
                  <a:cubicBezTo>
                    <a:pt x="5620075" y="340289"/>
                    <a:pt x="5620075" y="340289"/>
                    <a:pt x="5620075" y="340289"/>
                  </a:cubicBezTo>
                  <a:cubicBezTo>
                    <a:pt x="5618213" y="299334"/>
                    <a:pt x="5618213" y="299334"/>
                    <a:pt x="5618213" y="299334"/>
                  </a:cubicBezTo>
                  <a:cubicBezTo>
                    <a:pt x="5575385" y="252793"/>
                    <a:pt x="5582834" y="219283"/>
                    <a:pt x="5607041" y="185774"/>
                  </a:cubicBezTo>
                  <a:cubicBezTo>
                    <a:pt x="5608903" y="183912"/>
                    <a:pt x="5607041" y="178328"/>
                    <a:pt x="5608903" y="176466"/>
                  </a:cubicBezTo>
                  <a:cubicBezTo>
                    <a:pt x="5577247" y="167158"/>
                    <a:pt x="5545592" y="163434"/>
                    <a:pt x="5538144" y="135510"/>
                  </a:cubicBezTo>
                  <a:cubicBezTo>
                    <a:pt x="5569799" y="120617"/>
                    <a:pt x="5605179" y="109447"/>
                    <a:pt x="5644282" y="98277"/>
                  </a:cubicBezTo>
                  <a:cubicBezTo>
                    <a:pt x="5657316" y="94554"/>
                    <a:pt x="5668489" y="87107"/>
                    <a:pt x="5675937" y="74076"/>
                  </a:cubicBezTo>
                  <a:cubicBezTo>
                    <a:pt x="5690834" y="68491"/>
                    <a:pt x="5709454" y="68491"/>
                    <a:pt x="5724351" y="74076"/>
                  </a:cubicBezTo>
                  <a:cubicBezTo>
                    <a:pt x="5748558" y="116894"/>
                    <a:pt x="5748558" y="116894"/>
                    <a:pt x="5748558" y="116894"/>
                  </a:cubicBezTo>
                  <a:cubicBezTo>
                    <a:pt x="5746696" y="137372"/>
                    <a:pt x="5746696" y="137372"/>
                    <a:pt x="5746696" y="137372"/>
                  </a:cubicBezTo>
                  <a:cubicBezTo>
                    <a:pt x="5726213" y="135510"/>
                    <a:pt x="5711316" y="172743"/>
                    <a:pt x="5692696" y="191359"/>
                  </a:cubicBezTo>
                  <a:cubicBezTo>
                    <a:pt x="5687110" y="198805"/>
                    <a:pt x="5679661" y="211837"/>
                    <a:pt x="5677799" y="226730"/>
                  </a:cubicBezTo>
                  <a:cubicBezTo>
                    <a:pt x="5677799" y="243485"/>
                    <a:pt x="5681523" y="252793"/>
                    <a:pt x="5690834" y="252793"/>
                  </a:cubicBezTo>
                  <a:cubicBezTo>
                    <a:pt x="5698282" y="209975"/>
                    <a:pt x="5715041" y="228592"/>
                    <a:pt x="5720627" y="196944"/>
                  </a:cubicBezTo>
                  <a:cubicBezTo>
                    <a:pt x="5729937" y="187636"/>
                    <a:pt x="5731799" y="187636"/>
                    <a:pt x="5741110" y="189497"/>
                  </a:cubicBezTo>
                  <a:cubicBezTo>
                    <a:pt x="5739248" y="215560"/>
                    <a:pt x="5739248" y="215560"/>
                    <a:pt x="5739248" y="215560"/>
                  </a:cubicBezTo>
                  <a:cubicBezTo>
                    <a:pt x="5759730" y="221145"/>
                    <a:pt x="5759730" y="221145"/>
                    <a:pt x="5759730" y="221145"/>
                  </a:cubicBezTo>
                  <a:cubicBezTo>
                    <a:pt x="5776489" y="202529"/>
                    <a:pt x="5789523" y="187636"/>
                    <a:pt x="5808144" y="174604"/>
                  </a:cubicBezTo>
                  <a:cubicBezTo>
                    <a:pt x="5802558" y="174604"/>
                    <a:pt x="5795110" y="178328"/>
                    <a:pt x="5798834" y="174604"/>
                  </a:cubicBezTo>
                  <a:cubicBezTo>
                    <a:pt x="5802558" y="172743"/>
                    <a:pt x="5810006" y="165296"/>
                    <a:pt x="5811868" y="146680"/>
                  </a:cubicBezTo>
                  <a:cubicBezTo>
                    <a:pt x="5817454" y="116894"/>
                    <a:pt x="5808144" y="87107"/>
                    <a:pt x="5802558" y="59183"/>
                  </a:cubicBezTo>
                  <a:cubicBezTo>
                    <a:pt x="5806282" y="43359"/>
                    <a:pt x="5810937" y="34516"/>
                    <a:pt x="5817455" y="32189"/>
                  </a:cubicBezTo>
                  <a:close/>
                  <a:moveTo>
                    <a:pt x="479759" y="0"/>
                  </a:moveTo>
                  <a:cubicBezTo>
                    <a:pt x="490931" y="14898"/>
                    <a:pt x="490931" y="14898"/>
                    <a:pt x="490931" y="14898"/>
                  </a:cubicBezTo>
                  <a:cubicBezTo>
                    <a:pt x="492793" y="0"/>
                    <a:pt x="492793" y="0"/>
                    <a:pt x="492793" y="0"/>
                  </a:cubicBezTo>
                  <a:cubicBezTo>
                    <a:pt x="503965" y="13036"/>
                    <a:pt x="503965" y="13036"/>
                    <a:pt x="503965" y="13036"/>
                  </a:cubicBezTo>
                  <a:cubicBezTo>
                    <a:pt x="507689" y="0"/>
                    <a:pt x="507689" y="0"/>
                    <a:pt x="507689" y="0"/>
                  </a:cubicBezTo>
                  <a:cubicBezTo>
                    <a:pt x="515138" y="13036"/>
                    <a:pt x="533758" y="18623"/>
                    <a:pt x="543068" y="35384"/>
                  </a:cubicBezTo>
                  <a:cubicBezTo>
                    <a:pt x="544930" y="52145"/>
                    <a:pt x="544930" y="52145"/>
                    <a:pt x="544930" y="52145"/>
                  </a:cubicBezTo>
                  <a:cubicBezTo>
                    <a:pt x="557964" y="57732"/>
                    <a:pt x="557964" y="57732"/>
                    <a:pt x="557964" y="57732"/>
                  </a:cubicBezTo>
                  <a:cubicBezTo>
                    <a:pt x="567274" y="74493"/>
                    <a:pt x="567274" y="74493"/>
                    <a:pt x="567274" y="74493"/>
                  </a:cubicBezTo>
                  <a:cubicBezTo>
                    <a:pt x="639894" y="85667"/>
                    <a:pt x="619411" y="115464"/>
                    <a:pt x="556102" y="160160"/>
                  </a:cubicBezTo>
                  <a:cubicBezTo>
                    <a:pt x="550516" y="188095"/>
                    <a:pt x="550516" y="188095"/>
                    <a:pt x="550516" y="188095"/>
                  </a:cubicBezTo>
                  <a:cubicBezTo>
                    <a:pt x="567274" y="188095"/>
                    <a:pt x="567274" y="188095"/>
                    <a:pt x="567274" y="188095"/>
                  </a:cubicBezTo>
                  <a:cubicBezTo>
                    <a:pt x="574723" y="193682"/>
                    <a:pt x="574723" y="193682"/>
                    <a:pt x="574723" y="193682"/>
                  </a:cubicBezTo>
                  <a:cubicBezTo>
                    <a:pt x="572860" y="202993"/>
                    <a:pt x="572860" y="202993"/>
                    <a:pt x="572860" y="202993"/>
                  </a:cubicBezTo>
                  <a:cubicBezTo>
                    <a:pt x="604515" y="204856"/>
                    <a:pt x="604515" y="204856"/>
                    <a:pt x="604515" y="204856"/>
                  </a:cubicBezTo>
                  <a:cubicBezTo>
                    <a:pt x="606377" y="206718"/>
                    <a:pt x="611963" y="208580"/>
                    <a:pt x="619411" y="210442"/>
                  </a:cubicBezTo>
                  <a:cubicBezTo>
                    <a:pt x="630583" y="216029"/>
                    <a:pt x="624997" y="227203"/>
                    <a:pt x="613825" y="242102"/>
                  </a:cubicBezTo>
                  <a:cubicBezTo>
                    <a:pt x="578447" y="255138"/>
                    <a:pt x="576585" y="266312"/>
                    <a:pt x="546792" y="273761"/>
                  </a:cubicBezTo>
                  <a:cubicBezTo>
                    <a:pt x="543068" y="309146"/>
                    <a:pt x="543068" y="309146"/>
                    <a:pt x="543068" y="309146"/>
                  </a:cubicBezTo>
                  <a:cubicBezTo>
                    <a:pt x="611963" y="305421"/>
                    <a:pt x="665962" y="314733"/>
                    <a:pt x="714375" y="361291"/>
                  </a:cubicBezTo>
                  <a:cubicBezTo>
                    <a:pt x="712513" y="365015"/>
                    <a:pt x="710651" y="372464"/>
                    <a:pt x="708789" y="374327"/>
                  </a:cubicBezTo>
                  <a:cubicBezTo>
                    <a:pt x="671548" y="432059"/>
                    <a:pt x="611963" y="476755"/>
                    <a:pt x="537482" y="497240"/>
                  </a:cubicBezTo>
                  <a:cubicBezTo>
                    <a:pt x="533758" y="633190"/>
                    <a:pt x="537482" y="767277"/>
                    <a:pt x="546792" y="899502"/>
                  </a:cubicBezTo>
                  <a:cubicBezTo>
                    <a:pt x="531896" y="905089"/>
                    <a:pt x="518862" y="912538"/>
                    <a:pt x="507689" y="912538"/>
                  </a:cubicBezTo>
                  <a:cubicBezTo>
                    <a:pt x="485345" y="914400"/>
                    <a:pt x="449966" y="899502"/>
                    <a:pt x="449966" y="884603"/>
                  </a:cubicBezTo>
                  <a:cubicBezTo>
                    <a:pt x="444380" y="754240"/>
                    <a:pt x="429484" y="629465"/>
                    <a:pt x="438794" y="486066"/>
                  </a:cubicBezTo>
                  <a:cubicBezTo>
                    <a:pt x="416450" y="484204"/>
                    <a:pt x="416450" y="484204"/>
                    <a:pt x="416450" y="484204"/>
                  </a:cubicBezTo>
                  <a:cubicBezTo>
                    <a:pt x="405278" y="473030"/>
                    <a:pt x="401554" y="459994"/>
                    <a:pt x="388519" y="450682"/>
                  </a:cubicBezTo>
                  <a:cubicBezTo>
                    <a:pt x="394106" y="450682"/>
                    <a:pt x="394106" y="450682"/>
                    <a:pt x="394106" y="450682"/>
                  </a:cubicBezTo>
                  <a:cubicBezTo>
                    <a:pt x="405278" y="452544"/>
                    <a:pt x="416450" y="458131"/>
                    <a:pt x="427622" y="458131"/>
                  </a:cubicBezTo>
                  <a:cubicBezTo>
                    <a:pt x="440656" y="458131"/>
                    <a:pt x="440656" y="458131"/>
                    <a:pt x="440656" y="458131"/>
                  </a:cubicBezTo>
                  <a:cubicBezTo>
                    <a:pt x="440656" y="389225"/>
                    <a:pt x="440656" y="389225"/>
                    <a:pt x="440656" y="389225"/>
                  </a:cubicBezTo>
                  <a:cubicBezTo>
                    <a:pt x="414588" y="398537"/>
                    <a:pt x="401554" y="402262"/>
                    <a:pt x="384795" y="420885"/>
                  </a:cubicBezTo>
                  <a:cubicBezTo>
                    <a:pt x="377347" y="476755"/>
                    <a:pt x="395968" y="506552"/>
                    <a:pt x="388519" y="554972"/>
                  </a:cubicBezTo>
                  <a:cubicBezTo>
                    <a:pt x="368037" y="571733"/>
                    <a:pt x="353141" y="584769"/>
                    <a:pt x="334521" y="594081"/>
                  </a:cubicBezTo>
                  <a:cubicBezTo>
                    <a:pt x="321486" y="581045"/>
                    <a:pt x="304728" y="564284"/>
                    <a:pt x="295418" y="543798"/>
                  </a:cubicBezTo>
                  <a:cubicBezTo>
                    <a:pt x="293556" y="538211"/>
                    <a:pt x="291694" y="519588"/>
                    <a:pt x="289832" y="506552"/>
                  </a:cubicBezTo>
                  <a:cubicBezTo>
                    <a:pt x="260039" y="495378"/>
                    <a:pt x="243281" y="514001"/>
                    <a:pt x="219075" y="515863"/>
                  </a:cubicBezTo>
                  <a:cubicBezTo>
                    <a:pt x="226523" y="499102"/>
                    <a:pt x="226523" y="499102"/>
                    <a:pt x="226523" y="499102"/>
                  </a:cubicBezTo>
                  <a:cubicBezTo>
                    <a:pt x="230247" y="489791"/>
                    <a:pt x="228385" y="480479"/>
                    <a:pt x="232109" y="473030"/>
                  </a:cubicBezTo>
                  <a:cubicBezTo>
                    <a:pt x="237695" y="467443"/>
                    <a:pt x="248867" y="463718"/>
                    <a:pt x="258177" y="459994"/>
                  </a:cubicBezTo>
                  <a:cubicBezTo>
                    <a:pt x="271212" y="432059"/>
                    <a:pt x="271212" y="432059"/>
                    <a:pt x="271212" y="432059"/>
                  </a:cubicBezTo>
                  <a:cubicBezTo>
                    <a:pt x="284246" y="428334"/>
                    <a:pt x="284246" y="428334"/>
                    <a:pt x="284246" y="428334"/>
                  </a:cubicBezTo>
                  <a:cubicBezTo>
                    <a:pt x="284246" y="409711"/>
                    <a:pt x="284246" y="387363"/>
                    <a:pt x="286108" y="365015"/>
                  </a:cubicBezTo>
                  <a:cubicBezTo>
                    <a:pt x="276798" y="365015"/>
                    <a:pt x="256315" y="359428"/>
                    <a:pt x="256315" y="359428"/>
                  </a:cubicBezTo>
                  <a:cubicBezTo>
                    <a:pt x="252591" y="348254"/>
                    <a:pt x="267488" y="318457"/>
                    <a:pt x="287970" y="311008"/>
                  </a:cubicBezTo>
                  <a:cubicBezTo>
                    <a:pt x="293556" y="242102"/>
                    <a:pt x="310314" y="175058"/>
                    <a:pt x="340107" y="100565"/>
                  </a:cubicBezTo>
                  <a:cubicBezTo>
                    <a:pt x="355003" y="96841"/>
                    <a:pt x="355003" y="96841"/>
                    <a:pt x="355003" y="96841"/>
                  </a:cubicBezTo>
                  <a:cubicBezTo>
                    <a:pt x="362451" y="111739"/>
                    <a:pt x="362451" y="111739"/>
                    <a:pt x="362451" y="111739"/>
                  </a:cubicBezTo>
                  <a:cubicBezTo>
                    <a:pt x="381071" y="108015"/>
                    <a:pt x="412726" y="89391"/>
                    <a:pt x="451829" y="76355"/>
                  </a:cubicBezTo>
                  <a:cubicBezTo>
                    <a:pt x="455553" y="57732"/>
                    <a:pt x="466725" y="22348"/>
                    <a:pt x="479759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íṥľîďè"/>
            <p:cNvSpPr/>
            <p:nvPr userDrawn="1"/>
          </p:nvSpPr>
          <p:spPr bwMode="auto">
            <a:xfrm>
              <a:off x="4171950" y="3825875"/>
              <a:ext cx="6107112" cy="201613"/>
            </a:xfrm>
            <a:custGeom>
              <a:avLst/>
              <a:gdLst>
                <a:gd name="connsiteX0" fmla="*/ 1724025 w 6107112"/>
                <a:gd name="connsiteY0" fmla="*/ 53976 h 201613"/>
                <a:gd name="connsiteX1" fmla="*/ 1689100 w 6107112"/>
                <a:gd name="connsiteY1" fmla="*/ 123826 h 201613"/>
                <a:gd name="connsiteX2" fmla="*/ 1757363 w 6107112"/>
                <a:gd name="connsiteY2" fmla="*/ 123826 h 201613"/>
                <a:gd name="connsiteX3" fmla="*/ 500585 w 6107112"/>
                <a:gd name="connsiteY3" fmla="*/ 44803 h 201613"/>
                <a:gd name="connsiteX4" fmla="*/ 455986 w 6107112"/>
                <a:gd name="connsiteY4" fmla="*/ 57871 h 201613"/>
                <a:gd name="connsiteX5" fmla="*/ 437403 w 6107112"/>
                <a:gd name="connsiteY5" fmla="*/ 100807 h 201613"/>
                <a:gd name="connsiteX6" fmla="*/ 455986 w 6107112"/>
                <a:gd name="connsiteY6" fmla="*/ 143743 h 201613"/>
                <a:gd name="connsiteX7" fmla="*/ 502444 w 6107112"/>
                <a:gd name="connsiteY7" fmla="*/ 156810 h 201613"/>
                <a:gd name="connsiteX8" fmla="*/ 548902 w 6107112"/>
                <a:gd name="connsiteY8" fmla="*/ 143743 h 201613"/>
                <a:gd name="connsiteX9" fmla="*/ 565626 w 6107112"/>
                <a:gd name="connsiteY9" fmla="*/ 98940 h 201613"/>
                <a:gd name="connsiteX10" fmla="*/ 548902 w 6107112"/>
                <a:gd name="connsiteY10" fmla="*/ 57871 h 201613"/>
                <a:gd name="connsiteX11" fmla="*/ 500585 w 6107112"/>
                <a:gd name="connsiteY11" fmla="*/ 44803 h 201613"/>
                <a:gd name="connsiteX12" fmla="*/ 4503027 w 6107112"/>
                <a:gd name="connsiteY12" fmla="*/ 43550 h 201613"/>
                <a:gd name="connsiteX13" fmla="*/ 4503027 w 6107112"/>
                <a:gd name="connsiteY13" fmla="*/ 82337 h 201613"/>
                <a:gd name="connsiteX14" fmla="*/ 4541955 w 6107112"/>
                <a:gd name="connsiteY14" fmla="*/ 82337 h 201613"/>
                <a:gd name="connsiteX15" fmla="*/ 4566054 w 6107112"/>
                <a:gd name="connsiteY15" fmla="*/ 80490 h 201613"/>
                <a:gd name="connsiteX16" fmla="*/ 4582737 w 6107112"/>
                <a:gd name="connsiteY16" fmla="*/ 73102 h 201613"/>
                <a:gd name="connsiteX17" fmla="*/ 4588298 w 6107112"/>
                <a:gd name="connsiteY17" fmla="*/ 62020 h 201613"/>
                <a:gd name="connsiteX18" fmla="*/ 4579030 w 6107112"/>
                <a:gd name="connsiteY18" fmla="*/ 49091 h 201613"/>
                <a:gd name="connsiteX19" fmla="*/ 4543809 w 6107112"/>
                <a:gd name="connsiteY19" fmla="*/ 43550 h 201613"/>
                <a:gd name="connsiteX20" fmla="*/ 4503027 w 6107112"/>
                <a:gd name="connsiteY20" fmla="*/ 43550 h 201613"/>
                <a:gd name="connsiteX21" fmla="*/ 5776912 w 6107112"/>
                <a:gd name="connsiteY21" fmla="*/ 4763 h 201613"/>
                <a:gd name="connsiteX22" fmla="*/ 5880099 w 6107112"/>
                <a:gd name="connsiteY22" fmla="*/ 4763 h 201613"/>
                <a:gd name="connsiteX23" fmla="*/ 5942012 w 6107112"/>
                <a:gd name="connsiteY23" fmla="*/ 69851 h 201613"/>
                <a:gd name="connsiteX24" fmla="*/ 6002337 w 6107112"/>
                <a:gd name="connsiteY24" fmla="*/ 4763 h 201613"/>
                <a:gd name="connsiteX25" fmla="*/ 6107112 w 6107112"/>
                <a:gd name="connsiteY25" fmla="*/ 4763 h 201613"/>
                <a:gd name="connsiteX26" fmla="*/ 5988049 w 6107112"/>
                <a:gd name="connsiteY26" fmla="*/ 115888 h 201613"/>
                <a:gd name="connsiteX27" fmla="*/ 5988049 w 6107112"/>
                <a:gd name="connsiteY27" fmla="*/ 196851 h 201613"/>
                <a:gd name="connsiteX28" fmla="*/ 5892799 w 6107112"/>
                <a:gd name="connsiteY28" fmla="*/ 196851 h 201613"/>
                <a:gd name="connsiteX29" fmla="*/ 5892799 w 6107112"/>
                <a:gd name="connsiteY29" fmla="*/ 115888 h 201613"/>
                <a:gd name="connsiteX30" fmla="*/ 5403850 w 6107112"/>
                <a:gd name="connsiteY30" fmla="*/ 4763 h 201613"/>
                <a:gd name="connsiteX31" fmla="*/ 5691188 w 6107112"/>
                <a:gd name="connsiteY31" fmla="*/ 4763 h 201613"/>
                <a:gd name="connsiteX32" fmla="*/ 5691188 w 6107112"/>
                <a:gd name="connsiteY32" fmla="*/ 52388 h 201613"/>
                <a:gd name="connsiteX33" fmla="*/ 5595938 w 6107112"/>
                <a:gd name="connsiteY33" fmla="*/ 52388 h 201613"/>
                <a:gd name="connsiteX34" fmla="*/ 5595938 w 6107112"/>
                <a:gd name="connsiteY34" fmla="*/ 196851 h 201613"/>
                <a:gd name="connsiteX35" fmla="*/ 5500688 w 6107112"/>
                <a:gd name="connsiteY35" fmla="*/ 196851 h 201613"/>
                <a:gd name="connsiteX36" fmla="*/ 5500688 w 6107112"/>
                <a:gd name="connsiteY36" fmla="*/ 52388 h 201613"/>
                <a:gd name="connsiteX37" fmla="*/ 5403850 w 6107112"/>
                <a:gd name="connsiteY37" fmla="*/ 52388 h 201613"/>
                <a:gd name="connsiteX38" fmla="*/ 5192712 w 6107112"/>
                <a:gd name="connsiteY38" fmla="*/ 4763 h 201613"/>
                <a:gd name="connsiteX39" fmla="*/ 5287962 w 6107112"/>
                <a:gd name="connsiteY39" fmla="*/ 4763 h 201613"/>
                <a:gd name="connsiteX40" fmla="*/ 5287962 w 6107112"/>
                <a:gd name="connsiteY40" fmla="*/ 196851 h 201613"/>
                <a:gd name="connsiteX41" fmla="*/ 5192712 w 6107112"/>
                <a:gd name="connsiteY41" fmla="*/ 196851 h 201613"/>
                <a:gd name="connsiteX42" fmla="*/ 4408487 w 6107112"/>
                <a:gd name="connsiteY42" fmla="*/ 4763 h 201613"/>
                <a:gd name="connsiteX43" fmla="*/ 4564200 w 6107112"/>
                <a:gd name="connsiteY43" fmla="*/ 4763 h 201613"/>
                <a:gd name="connsiteX44" fmla="*/ 4630934 w 6107112"/>
                <a:gd name="connsiteY44" fmla="*/ 8457 h 201613"/>
                <a:gd name="connsiteX45" fmla="*/ 4668009 w 6107112"/>
                <a:gd name="connsiteY45" fmla="*/ 26927 h 201613"/>
                <a:gd name="connsiteX46" fmla="*/ 4682839 w 6107112"/>
                <a:gd name="connsiteY46" fmla="*/ 58326 h 201613"/>
                <a:gd name="connsiteX47" fmla="*/ 4671716 w 6107112"/>
                <a:gd name="connsiteY47" fmla="*/ 86031 h 201613"/>
                <a:gd name="connsiteX48" fmla="*/ 4642057 w 6107112"/>
                <a:gd name="connsiteY48" fmla="*/ 104501 h 201613"/>
                <a:gd name="connsiteX49" fmla="*/ 4608689 w 6107112"/>
                <a:gd name="connsiteY49" fmla="*/ 111889 h 201613"/>
                <a:gd name="connsiteX50" fmla="*/ 4632788 w 6107112"/>
                <a:gd name="connsiteY50" fmla="*/ 119277 h 201613"/>
                <a:gd name="connsiteX51" fmla="*/ 4647618 w 6107112"/>
                <a:gd name="connsiteY51" fmla="*/ 128512 h 201613"/>
                <a:gd name="connsiteX52" fmla="*/ 4662448 w 6107112"/>
                <a:gd name="connsiteY52" fmla="*/ 141441 h 201613"/>
                <a:gd name="connsiteX53" fmla="*/ 4706937 w 6107112"/>
                <a:gd name="connsiteY53" fmla="*/ 196851 h 201613"/>
                <a:gd name="connsiteX54" fmla="*/ 4601275 w 6107112"/>
                <a:gd name="connsiteY54" fmla="*/ 196851 h 201613"/>
                <a:gd name="connsiteX55" fmla="*/ 4551224 w 6107112"/>
                <a:gd name="connsiteY55" fmla="*/ 137747 h 201613"/>
                <a:gd name="connsiteX56" fmla="*/ 4532687 w 6107112"/>
                <a:gd name="connsiteY56" fmla="*/ 122971 h 201613"/>
                <a:gd name="connsiteX57" fmla="*/ 4510442 w 6107112"/>
                <a:gd name="connsiteY57" fmla="*/ 119277 h 201613"/>
                <a:gd name="connsiteX58" fmla="*/ 4503027 w 6107112"/>
                <a:gd name="connsiteY58" fmla="*/ 119277 h 201613"/>
                <a:gd name="connsiteX59" fmla="*/ 4503027 w 6107112"/>
                <a:gd name="connsiteY59" fmla="*/ 196851 h 201613"/>
                <a:gd name="connsiteX60" fmla="*/ 4408487 w 6107112"/>
                <a:gd name="connsiteY60" fmla="*/ 196851 h 201613"/>
                <a:gd name="connsiteX61" fmla="*/ 4408487 w 6107112"/>
                <a:gd name="connsiteY61" fmla="*/ 4763 h 201613"/>
                <a:gd name="connsiteX62" fmla="*/ 4027487 w 6107112"/>
                <a:gd name="connsiteY62" fmla="*/ 4763 h 201613"/>
                <a:gd name="connsiteX63" fmla="*/ 4279900 w 6107112"/>
                <a:gd name="connsiteY63" fmla="*/ 4763 h 201613"/>
                <a:gd name="connsiteX64" fmla="*/ 4279900 w 6107112"/>
                <a:gd name="connsiteY64" fmla="*/ 44451 h 201613"/>
                <a:gd name="connsiteX65" fmla="*/ 4121150 w 6107112"/>
                <a:gd name="connsiteY65" fmla="*/ 44451 h 201613"/>
                <a:gd name="connsiteX66" fmla="*/ 4121150 w 6107112"/>
                <a:gd name="connsiteY66" fmla="*/ 76201 h 201613"/>
                <a:gd name="connsiteX67" fmla="*/ 4267200 w 6107112"/>
                <a:gd name="connsiteY67" fmla="*/ 76201 h 201613"/>
                <a:gd name="connsiteX68" fmla="*/ 4267200 w 6107112"/>
                <a:gd name="connsiteY68" fmla="*/ 115888 h 201613"/>
                <a:gd name="connsiteX69" fmla="*/ 4121150 w 6107112"/>
                <a:gd name="connsiteY69" fmla="*/ 115888 h 201613"/>
                <a:gd name="connsiteX70" fmla="*/ 4121150 w 6107112"/>
                <a:gd name="connsiteY70" fmla="*/ 152401 h 201613"/>
                <a:gd name="connsiteX71" fmla="*/ 4283075 w 6107112"/>
                <a:gd name="connsiteY71" fmla="*/ 152401 h 201613"/>
                <a:gd name="connsiteX72" fmla="*/ 4283075 w 6107112"/>
                <a:gd name="connsiteY72" fmla="*/ 196851 h 201613"/>
                <a:gd name="connsiteX73" fmla="*/ 4027487 w 6107112"/>
                <a:gd name="connsiteY73" fmla="*/ 196851 h 201613"/>
                <a:gd name="connsiteX74" fmla="*/ 3594100 w 6107112"/>
                <a:gd name="connsiteY74" fmla="*/ 4763 h 201613"/>
                <a:gd name="connsiteX75" fmla="*/ 3692525 w 6107112"/>
                <a:gd name="connsiteY75" fmla="*/ 4763 h 201613"/>
                <a:gd name="connsiteX76" fmla="*/ 3760788 w 6107112"/>
                <a:gd name="connsiteY76" fmla="*/ 142876 h 201613"/>
                <a:gd name="connsiteX77" fmla="*/ 3827463 w 6107112"/>
                <a:gd name="connsiteY77" fmla="*/ 4763 h 201613"/>
                <a:gd name="connsiteX78" fmla="*/ 3924300 w 6107112"/>
                <a:gd name="connsiteY78" fmla="*/ 4763 h 201613"/>
                <a:gd name="connsiteX79" fmla="*/ 3811588 w 6107112"/>
                <a:gd name="connsiteY79" fmla="*/ 196851 h 201613"/>
                <a:gd name="connsiteX80" fmla="*/ 3708400 w 6107112"/>
                <a:gd name="connsiteY80" fmla="*/ 196851 h 201613"/>
                <a:gd name="connsiteX81" fmla="*/ 3389312 w 6107112"/>
                <a:gd name="connsiteY81" fmla="*/ 4763 h 201613"/>
                <a:gd name="connsiteX82" fmla="*/ 3484562 w 6107112"/>
                <a:gd name="connsiteY82" fmla="*/ 4763 h 201613"/>
                <a:gd name="connsiteX83" fmla="*/ 3484562 w 6107112"/>
                <a:gd name="connsiteY83" fmla="*/ 196851 h 201613"/>
                <a:gd name="connsiteX84" fmla="*/ 3389312 w 6107112"/>
                <a:gd name="connsiteY84" fmla="*/ 196851 h 201613"/>
                <a:gd name="connsiteX85" fmla="*/ 2959100 w 6107112"/>
                <a:gd name="connsiteY85" fmla="*/ 4763 h 201613"/>
                <a:gd name="connsiteX86" fmla="*/ 3046413 w 6107112"/>
                <a:gd name="connsiteY86" fmla="*/ 4763 h 201613"/>
                <a:gd name="connsiteX87" fmla="*/ 3162300 w 6107112"/>
                <a:gd name="connsiteY87" fmla="*/ 109538 h 201613"/>
                <a:gd name="connsiteX88" fmla="*/ 3162300 w 6107112"/>
                <a:gd name="connsiteY88" fmla="*/ 4763 h 201613"/>
                <a:gd name="connsiteX89" fmla="*/ 3251200 w 6107112"/>
                <a:gd name="connsiteY89" fmla="*/ 4763 h 201613"/>
                <a:gd name="connsiteX90" fmla="*/ 3251200 w 6107112"/>
                <a:gd name="connsiteY90" fmla="*/ 196851 h 201613"/>
                <a:gd name="connsiteX91" fmla="*/ 3162300 w 6107112"/>
                <a:gd name="connsiteY91" fmla="*/ 196851 h 201613"/>
                <a:gd name="connsiteX92" fmla="*/ 3049588 w 6107112"/>
                <a:gd name="connsiteY92" fmla="*/ 92076 h 201613"/>
                <a:gd name="connsiteX93" fmla="*/ 3049588 w 6107112"/>
                <a:gd name="connsiteY93" fmla="*/ 196851 h 201613"/>
                <a:gd name="connsiteX94" fmla="*/ 2959100 w 6107112"/>
                <a:gd name="connsiteY94" fmla="*/ 196851 h 201613"/>
                <a:gd name="connsiteX95" fmla="*/ 2532062 w 6107112"/>
                <a:gd name="connsiteY95" fmla="*/ 4763 h 201613"/>
                <a:gd name="connsiteX96" fmla="*/ 2626948 w 6107112"/>
                <a:gd name="connsiteY96" fmla="*/ 4763 h 201613"/>
                <a:gd name="connsiteX97" fmla="*/ 2626948 w 6107112"/>
                <a:gd name="connsiteY97" fmla="*/ 121759 h 201613"/>
                <a:gd name="connsiteX98" fmla="*/ 2639972 w 6107112"/>
                <a:gd name="connsiteY98" fmla="*/ 147758 h 201613"/>
                <a:gd name="connsiteX99" fmla="*/ 2679042 w 6107112"/>
                <a:gd name="connsiteY99" fmla="*/ 157043 h 201613"/>
                <a:gd name="connsiteX100" fmla="*/ 2716253 w 6107112"/>
                <a:gd name="connsiteY100" fmla="*/ 147758 h 201613"/>
                <a:gd name="connsiteX101" fmla="*/ 2731137 w 6107112"/>
                <a:gd name="connsiteY101" fmla="*/ 121759 h 201613"/>
                <a:gd name="connsiteX102" fmla="*/ 2731137 w 6107112"/>
                <a:gd name="connsiteY102" fmla="*/ 4763 h 201613"/>
                <a:gd name="connsiteX103" fmla="*/ 2824162 w 6107112"/>
                <a:gd name="connsiteY103" fmla="*/ 4763 h 201613"/>
                <a:gd name="connsiteX104" fmla="*/ 2824162 w 6107112"/>
                <a:gd name="connsiteY104" fmla="*/ 119902 h 201613"/>
                <a:gd name="connsiteX105" fmla="*/ 2816720 w 6107112"/>
                <a:gd name="connsiteY105" fmla="*/ 151472 h 201613"/>
                <a:gd name="connsiteX106" fmla="*/ 2790673 w 6107112"/>
                <a:gd name="connsiteY106" fmla="*/ 179328 h 201613"/>
                <a:gd name="connsiteX107" fmla="*/ 2751602 w 6107112"/>
                <a:gd name="connsiteY107" fmla="*/ 194185 h 201613"/>
                <a:gd name="connsiteX108" fmla="*/ 2686485 w 6107112"/>
                <a:gd name="connsiteY108" fmla="*/ 201613 h 201613"/>
                <a:gd name="connsiteX109" fmla="*/ 2638111 w 6107112"/>
                <a:gd name="connsiteY109" fmla="*/ 199756 h 201613"/>
                <a:gd name="connsiteX110" fmla="*/ 2593459 w 6107112"/>
                <a:gd name="connsiteY110" fmla="*/ 192328 h 201613"/>
                <a:gd name="connsiteX111" fmla="*/ 2561830 w 6107112"/>
                <a:gd name="connsiteY111" fmla="*/ 175614 h 201613"/>
                <a:gd name="connsiteX112" fmla="*/ 2541365 w 6107112"/>
                <a:gd name="connsiteY112" fmla="*/ 153329 h 201613"/>
                <a:gd name="connsiteX113" fmla="*/ 2532062 w 6107112"/>
                <a:gd name="connsiteY113" fmla="*/ 119902 h 201613"/>
                <a:gd name="connsiteX114" fmla="*/ 2532062 w 6107112"/>
                <a:gd name="connsiteY114" fmla="*/ 4763 h 201613"/>
                <a:gd name="connsiteX115" fmla="*/ 1992312 w 6107112"/>
                <a:gd name="connsiteY115" fmla="*/ 4763 h 201613"/>
                <a:gd name="connsiteX116" fmla="*/ 2079625 w 6107112"/>
                <a:gd name="connsiteY116" fmla="*/ 4763 h 201613"/>
                <a:gd name="connsiteX117" fmla="*/ 2195512 w 6107112"/>
                <a:gd name="connsiteY117" fmla="*/ 109538 h 201613"/>
                <a:gd name="connsiteX118" fmla="*/ 2195512 w 6107112"/>
                <a:gd name="connsiteY118" fmla="*/ 4763 h 201613"/>
                <a:gd name="connsiteX119" fmla="*/ 2284412 w 6107112"/>
                <a:gd name="connsiteY119" fmla="*/ 4763 h 201613"/>
                <a:gd name="connsiteX120" fmla="*/ 2284412 w 6107112"/>
                <a:gd name="connsiteY120" fmla="*/ 196851 h 201613"/>
                <a:gd name="connsiteX121" fmla="*/ 2195512 w 6107112"/>
                <a:gd name="connsiteY121" fmla="*/ 196851 h 201613"/>
                <a:gd name="connsiteX122" fmla="*/ 2079625 w 6107112"/>
                <a:gd name="connsiteY122" fmla="*/ 92076 h 201613"/>
                <a:gd name="connsiteX123" fmla="*/ 2079625 w 6107112"/>
                <a:gd name="connsiteY123" fmla="*/ 196851 h 201613"/>
                <a:gd name="connsiteX124" fmla="*/ 1992312 w 6107112"/>
                <a:gd name="connsiteY124" fmla="*/ 196851 h 201613"/>
                <a:gd name="connsiteX125" fmla="*/ 1673225 w 6107112"/>
                <a:gd name="connsiteY125" fmla="*/ 4763 h 201613"/>
                <a:gd name="connsiteX126" fmla="*/ 1774825 w 6107112"/>
                <a:gd name="connsiteY126" fmla="*/ 4763 h 201613"/>
                <a:gd name="connsiteX127" fmla="*/ 1889125 w 6107112"/>
                <a:gd name="connsiteY127" fmla="*/ 196851 h 201613"/>
                <a:gd name="connsiteX128" fmla="*/ 1790700 w 6107112"/>
                <a:gd name="connsiteY128" fmla="*/ 196851 h 201613"/>
                <a:gd name="connsiteX129" fmla="*/ 1774825 w 6107112"/>
                <a:gd name="connsiteY129" fmla="*/ 166689 h 201613"/>
                <a:gd name="connsiteX130" fmla="*/ 1670050 w 6107112"/>
                <a:gd name="connsiteY130" fmla="*/ 166689 h 201613"/>
                <a:gd name="connsiteX131" fmla="*/ 1654175 w 6107112"/>
                <a:gd name="connsiteY131" fmla="*/ 196851 h 201613"/>
                <a:gd name="connsiteX132" fmla="*/ 1557337 w 6107112"/>
                <a:gd name="connsiteY132" fmla="*/ 196851 h 201613"/>
                <a:gd name="connsiteX133" fmla="*/ 1162050 w 6107112"/>
                <a:gd name="connsiteY133" fmla="*/ 4763 h 201613"/>
                <a:gd name="connsiteX134" fmla="*/ 1257300 w 6107112"/>
                <a:gd name="connsiteY134" fmla="*/ 4763 h 201613"/>
                <a:gd name="connsiteX135" fmla="*/ 1257300 w 6107112"/>
                <a:gd name="connsiteY135" fmla="*/ 71438 h 201613"/>
                <a:gd name="connsiteX136" fmla="*/ 1358900 w 6107112"/>
                <a:gd name="connsiteY136" fmla="*/ 71438 h 201613"/>
                <a:gd name="connsiteX137" fmla="*/ 1358900 w 6107112"/>
                <a:gd name="connsiteY137" fmla="*/ 4763 h 201613"/>
                <a:gd name="connsiteX138" fmla="*/ 1454150 w 6107112"/>
                <a:gd name="connsiteY138" fmla="*/ 4763 h 201613"/>
                <a:gd name="connsiteX139" fmla="*/ 1454150 w 6107112"/>
                <a:gd name="connsiteY139" fmla="*/ 196851 h 201613"/>
                <a:gd name="connsiteX140" fmla="*/ 1358900 w 6107112"/>
                <a:gd name="connsiteY140" fmla="*/ 196851 h 201613"/>
                <a:gd name="connsiteX141" fmla="*/ 1358900 w 6107112"/>
                <a:gd name="connsiteY141" fmla="*/ 119063 h 201613"/>
                <a:gd name="connsiteX142" fmla="*/ 1257300 w 6107112"/>
                <a:gd name="connsiteY142" fmla="*/ 119063 h 201613"/>
                <a:gd name="connsiteX143" fmla="*/ 1257300 w 6107112"/>
                <a:gd name="connsiteY143" fmla="*/ 196851 h 201613"/>
                <a:gd name="connsiteX144" fmla="*/ 1162050 w 6107112"/>
                <a:gd name="connsiteY144" fmla="*/ 196851 h 201613"/>
                <a:gd name="connsiteX145" fmla="*/ 0 w 6107112"/>
                <a:gd name="connsiteY145" fmla="*/ 4763 h 201613"/>
                <a:gd name="connsiteX146" fmla="*/ 231775 w 6107112"/>
                <a:gd name="connsiteY146" fmla="*/ 4763 h 201613"/>
                <a:gd name="connsiteX147" fmla="*/ 231775 w 6107112"/>
                <a:gd name="connsiteY147" fmla="*/ 44451 h 201613"/>
                <a:gd name="connsiteX148" fmla="*/ 95250 w 6107112"/>
                <a:gd name="connsiteY148" fmla="*/ 44451 h 201613"/>
                <a:gd name="connsiteX149" fmla="*/ 95250 w 6107112"/>
                <a:gd name="connsiteY149" fmla="*/ 77788 h 201613"/>
                <a:gd name="connsiteX150" fmla="*/ 211138 w 6107112"/>
                <a:gd name="connsiteY150" fmla="*/ 77788 h 201613"/>
                <a:gd name="connsiteX151" fmla="*/ 211138 w 6107112"/>
                <a:gd name="connsiteY151" fmla="*/ 117476 h 201613"/>
                <a:gd name="connsiteX152" fmla="*/ 95250 w 6107112"/>
                <a:gd name="connsiteY152" fmla="*/ 117476 h 201613"/>
                <a:gd name="connsiteX153" fmla="*/ 95250 w 6107112"/>
                <a:gd name="connsiteY153" fmla="*/ 196851 h 201613"/>
                <a:gd name="connsiteX154" fmla="*/ 0 w 6107112"/>
                <a:gd name="connsiteY154" fmla="*/ 196851 h 201613"/>
                <a:gd name="connsiteX155" fmla="*/ 4934365 w 6107112"/>
                <a:gd name="connsiteY155" fmla="*/ 0 h 201613"/>
                <a:gd name="connsiteX156" fmla="*/ 5023862 w 6107112"/>
                <a:gd name="connsiteY156" fmla="*/ 14934 h 201613"/>
                <a:gd name="connsiteX157" fmla="*/ 5061152 w 6107112"/>
                <a:gd name="connsiteY157" fmla="*/ 57871 h 201613"/>
                <a:gd name="connsiteX158" fmla="*/ 4971656 w 6107112"/>
                <a:gd name="connsiteY158" fmla="*/ 61604 h 201613"/>
                <a:gd name="connsiteX159" fmla="*/ 4956739 w 6107112"/>
                <a:gd name="connsiteY159" fmla="*/ 42936 h 201613"/>
                <a:gd name="connsiteX160" fmla="*/ 4925043 w 6107112"/>
                <a:gd name="connsiteY160" fmla="*/ 37336 h 201613"/>
                <a:gd name="connsiteX161" fmla="*/ 4900804 w 6107112"/>
                <a:gd name="connsiteY161" fmla="*/ 41069 h 201613"/>
                <a:gd name="connsiteX162" fmla="*/ 4891481 w 6107112"/>
                <a:gd name="connsiteY162" fmla="*/ 52270 h 201613"/>
                <a:gd name="connsiteX163" fmla="*/ 4898939 w 6107112"/>
                <a:gd name="connsiteY163" fmla="*/ 59737 h 201613"/>
                <a:gd name="connsiteX164" fmla="*/ 4930636 w 6107112"/>
                <a:gd name="connsiteY164" fmla="*/ 67204 h 201613"/>
                <a:gd name="connsiteX165" fmla="*/ 5018269 w 6107112"/>
                <a:gd name="connsiteY165" fmla="*/ 84006 h 201613"/>
                <a:gd name="connsiteX166" fmla="*/ 5057423 w 6107112"/>
                <a:gd name="connsiteY166" fmla="*/ 106407 h 201613"/>
                <a:gd name="connsiteX167" fmla="*/ 5070475 w 6107112"/>
                <a:gd name="connsiteY167" fmla="*/ 134409 h 201613"/>
                <a:gd name="connsiteX168" fmla="*/ 5053694 w 6107112"/>
                <a:gd name="connsiteY168" fmla="*/ 169878 h 201613"/>
                <a:gd name="connsiteX169" fmla="*/ 5008946 w 6107112"/>
                <a:gd name="connsiteY169" fmla="*/ 192279 h 201613"/>
                <a:gd name="connsiteX170" fmla="*/ 4934365 w 6107112"/>
                <a:gd name="connsiteY170" fmla="*/ 201613 h 201613"/>
                <a:gd name="connsiteX171" fmla="*/ 4826223 w 6107112"/>
                <a:gd name="connsiteY171" fmla="*/ 182945 h 201613"/>
                <a:gd name="connsiteX172" fmla="*/ 4792662 w 6107112"/>
                <a:gd name="connsiteY172" fmla="*/ 134409 h 201613"/>
                <a:gd name="connsiteX173" fmla="*/ 4882159 w 6107112"/>
                <a:gd name="connsiteY173" fmla="*/ 130675 h 201613"/>
                <a:gd name="connsiteX174" fmla="*/ 4895210 w 6107112"/>
                <a:gd name="connsiteY174" fmla="*/ 151210 h 201613"/>
                <a:gd name="connsiteX175" fmla="*/ 4936230 w 6107112"/>
                <a:gd name="connsiteY175" fmla="*/ 162411 h 201613"/>
                <a:gd name="connsiteX176" fmla="*/ 4967927 w 6107112"/>
                <a:gd name="connsiteY176" fmla="*/ 156810 h 201613"/>
                <a:gd name="connsiteX177" fmla="*/ 4979114 w 6107112"/>
                <a:gd name="connsiteY177" fmla="*/ 143743 h 201613"/>
                <a:gd name="connsiteX178" fmla="*/ 4967927 w 6107112"/>
                <a:gd name="connsiteY178" fmla="*/ 128808 h 201613"/>
                <a:gd name="connsiteX179" fmla="*/ 4919449 w 6107112"/>
                <a:gd name="connsiteY179" fmla="*/ 117608 h 201613"/>
                <a:gd name="connsiteX180" fmla="*/ 4831817 w 6107112"/>
                <a:gd name="connsiteY180" fmla="*/ 95206 h 201613"/>
                <a:gd name="connsiteX181" fmla="*/ 4803849 w 6107112"/>
                <a:gd name="connsiteY181" fmla="*/ 57871 h 201613"/>
                <a:gd name="connsiteX182" fmla="*/ 4818765 w 6107112"/>
                <a:gd name="connsiteY182" fmla="*/ 28002 h 201613"/>
                <a:gd name="connsiteX183" fmla="*/ 4859785 w 6107112"/>
                <a:gd name="connsiteY183" fmla="*/ 7467 h 201613"/>
                <a:gd name="connsiteX184" fmla="*/ 4934365 w 6107112"/>
                <a:gd name="connsiteY184" fmla="*/ 0 h 201613"/>
                <a:gd name="connsiteX185" fmla="*/ 906879 w 6107112"/>
                <a:gd name="connsiteY185" fmla="*/ 0 h 201613"/>
                <a:gd name="connsiteX186" fmla="*/ 996375 w 6107112"/>
                <a:gd name="connsiteY186" fmla="*/ 14934 h 201613"/>
                <a:gd name="connsiteX187" fmla="*/ 1031801 w 6107112"/>
                <a:gd name="connsiteY187" fmla="*/ 57871 h 201613"/>
                <a:gd name="connsiteX188" fmla="*/ 944169 w 6107112"/>
                <a:gd name="connsiteY188" fmla="*/ 61604 h 201613"/>
                <a:gd name="connsiteX189" fmla="*/ 929253 w 6107112"/>
                <a:gd name="connsiteY189" fmla="*/ 42936 h 201613"/>
                <a:gd name="connsiteX190" fmla="*/ 897556 w 6107112"/>
                <a:gd name="connsiteY190" fmla="*/ 37336 h 201613"/>
                <a:gd name="connsiteX191" fmla="*/ 871453 w 6107112"/>
                <a:gd name="connsiteY191" fmla="*/ 41069 h 201613"/>
                <a:gd name="connsiteX192" fmla="*/ 863995 w 6107112"/>
                <a:gd name="connsiteY192" fmla="*/ 52270 h 201613"/>
                <a:gd name="connsiteX193" fmla="*/ 871453 w 6107112"/>
                <a:gd name="connsiteY193" fmla="*/ 59737 h 201613"/>
                <a:gd name="connsiteX194" fmla="*/ 903149 w 6107112"/>
                <a:gd name="connsiteY194" fmla="*/ 67204 h 201613"/>
                <a:gd name="connsiteX195" fmla="*/ 990782 w 6107112"/>
                <a:gd name="connsiteY195" fmla="*/ 84006 h 201613"/>
                <a:gd name="connsiteX196" fmla="*/ 1029937 w 6107112"/>
                <a:gd name="connsiteY196" fmla="*/ 106407 h 201613"/>
                <a:gd name="connsiteX197" fmla="*/ 1042988 w 6107112"/>
                <a:gd name="connsiteY197" fmla="*/ 134409 h 201613"/>
                <a:gd name="connsiteX198" fmla="*/ 1026208 w 6107112"/>
                <a:gd name="connsiteY198" fmla="*/ 169878 h 201613"/>
                <a:gd name="connsiteX199" fmla="*/ 981459 w 6107112"/>
                <a:gd name="connsiteY199" fmla="*/ 192279 h 201613"/>
                <a:gd name="connsiteX200" fmla="*/ 906879 w 6107112"/>
                <a:gd name="connsiteY200" fmla="*/ 201613 h 201613"/>
                <a:gd name="connsiteX201" fmla="*/ 798737 w 6107112"/>
                <a:gd name="connsiteY201" fmla="*/ 182945 h 201613"/>
                <a:gd name="connsiteX202" fmla="*/ 765175 w 6107112"/>
                <a:gd name="connsiteY202" fmla="*/ 134409 h 201613"/>
                <a:gd name="connsiteX203" fmla="*/ 854672 w 6107112"/>
                <a:gd name="connsiteY203" fmla="*/ 130675 h 201613"/>
                <a:gd name="connsiteX204" fmla="*/ 865859 w 6107112"/>
                <a:gd name="connsiteY204" fmla="*/ 151210 h 201613"/>
                <a:gd name="connsiteX205" fmla="*/ 908743 w 6107112"/>
                <a:gd name="connsiteY205" fmla="*/ 162411 h 201613"/>
                <a:gd name="connsiteX206" fmla="*/ 940440 w 6107112"/>
                <a:gd name="connsiteY206" fmla="*/ 156810 h 201613"/>
                <a:gd name="connsiteX207" fmla="*/ 949762 w 6107112"/>
                <a:gd name="connsiteY207" fmla="*/ 143743 h 201613"/>
                <a:gd name="connsiteX208" fmla="*/ 940440 w 6107112"/>
                <a:gd name="connsiteY208" fmla="*/ 128808 h 201613"/>
                <a:gd name="connsiteX209" fmla="*/ 891962 w 6107112"/>
                <a:gd name="connsiteY209" fmla="*/ 117608 h 201613"/>
                <a:gd name="connsiteX210" fmla="*/ 802466 w 6107112"/>
                <a:gd name="connsiteY210" fmla="*/ 95206 h 201613"/>
                <a:gd name="connsiteX211" fmla="*/ 776362 w 6107112"/>
                <a:gd name="connsiteY211" fmla="*/ 57871 h 201613"/>
                <a:gd name="connsiteX212" fmla="*/ 789414 w 6107112"/>
                <a:gd name="connsiteY212" fmla="*/ 28002 h 201613"/>
                <a:gd name="connsiteX213" fmla="*/ 830433 w 6107112"/>
                <a:gd name="connsiteY213" fmla="*/ 7467 h 201613"/>
                <a:gd name="connsiteX214" fmla="*/ 906879 w 6107112"/>
                <a:gd name="connsiteY214" fmla="*/ 0 h 201613"/>
                <a:gd name="connsiteX215" fmla="*/ 500585 w 6107112"/>
                <a:gd name="connsiteY215" fmla="*/ 0 h 201613"/>
                <a:gd name="connsiteX216" fmla="*/ 619517 w 6107112"/>
                <a:gd name="connsiteY216" fmla="*/ 26135 h 201613"/>
                <a:gd name="connsiteX217" fmla="*/ 660400 w 6107112"/>
                <a:gd name="connsiteY217" fmla="*/ 98940 h 201613"/>
                <a:gd name="connsiteX218" fmla="*/ 641817 w 6107112"/>
                <a:gd name="connsiteY218" fmla="*/ 154943 h 201613"/>
                <a:gd name="connsiteX219" fmla="*/ 589784 w 6107112"/>
                <a:gd name="connsiteY219" fmla="*/ 188546 h 201613"/>
                <a:gd name="connsiteX220" fmla="*/ 506160 w 6107112"/>
                <a:gd name="connsiteY220" fmla="*/ 201613 h 201613"/>
                <a:gd name="connsiteX221" fmla="*/ 420678 w 6107112"/>
                <a:gd name="connsiteY221" fmla="*/ 190412 h 201613"/>
                <a:gd name="connsiteX222" fmla="*/ 364929 w 6107112"/>
                <a:gd name="connsiteY222" fmla="*/ 156810 h 201613"/>
                <a:gd name="connsiteX223" fmla="*/ 344487 w 6107112"/>
                <a:gd name="connsiteY223" fmla="*/ 100807 h 201613"/>
                <a:gd name="connsiteX224" fmla="*/ 385370 w 6107112"/>
                <a:gd name="connsiteY224" fmla="*/ 26135 h 201613"/>
                <a:gd name="connsiteX225" fmla="*/ 500585 w 6107112"/>
                <a:gd name="connsiteY225" fmla="*/ 0 h 2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107112" h="201613">
                  <a:moveTo>
                    <a:pt x="1724025" y="53976"/>
                  </a:moveTo>
                  <a:lnTo>
                    <a:pt x="1689100" y="123826"/>
                  </a:lnTo>
                  <a:lnTo>
                    <a:pt x="1757363" y="123826"/>
                  </a:lnTo>
                  <a:close/>
                  <a:moveTo>
                    <a:pt x="500585" y="44803"/>
                  </a:moveTo>
                  <a:cubicBezTo>
                    <a:pt x="482002" y="44803"/>
                    <a:pt x="467136" y="50403"/>
                    <a:pt x="455986" y="57871"/>
                  </a:cubicBezTo>
                  <a:cubicBezTo>
                    <a:pt x="444836" y="67204"/>
                    <a:pt x="437403" y="82139"/>
                    <a:pt x="437403" y="100807"/>
                  </a:cubicBezTo>
                  <a:cubicBezTo>
                    <a:pt x="437403" y="121341"/>
                    <a:pt x="444836" y="134409"/>
                    <a:pt x="455986" y="143743"/>
                  </a:cubicBezTo>
                  <a:cubicBezTo>
                    <a:pt x="467136" y="151210"/>
                    <a:pt x="482002" y="156810"/>
                    <a:pt x="502444" y="156810"/>
                  </a:cubicBezTo>
                  <a:cubicBezTo>
                    <a:pt x="522885" y="156810"/>
                    <a:pt x="537752" y="151210"/>
                    <a:pt x="548902" y="143743"/>
                  </a:cubicBezTo>
                  <a:cubicBezTo>
                    <a:pt x="560051" y="134409"/>
                    <a:pt x="565626" y="119474"/>
                    <a:pt x="565626" y="98940"/>
                  </a:cubicBezTo>
                  <a:cubicBezTo>
                    <a:pt x="565626" y="80272"/>
                    <a:pt x="560051" y="67204"/>
                    <a:pt x="548902" y="57871"/>
                  </a:cubicBezTo>
                  <a:cubicBezTo>
                    <a:pt x="537752" y="50403"/>
                    <a:pt x="521027" y="44803"/>
                    <a:pt x="500585" y="44803"/>
                  </a:cubicBezTo>
                  <a:close/>
                  <a:moveTo>
                    <a:pt x="4503027" y="43550"/>
                  </a:moveTo>
                  <a:cubicBezTo>
                    <a:pt x="4503027" y="43550"/>
                    <a:pt x="4503027" y="43550"/>
                    <a:pt x="4503027" y="82337"/>
                  </a:cubicBezTo>
                  <a:cubicBezTo>
                    <a:pt x="4503027" y="82337"/>
                    <a:pt x="4503027" y="82337"/>
                    <a:pt x="4541955" y="82337"/>
                  </a:cubicBezTo>
                  <a:cubicBezTo>
                    <a:pt x="4545663" y="82337"/>
                    <a:pt x="4554931" y="82337"/>
                    <a:pt x="4566054" y="80490"/>
                  </a:cubicBezTo>
                  <a:cubicBezTo>
                    <a:pt x="4573469" y="78643"/>
                    <a:pt x="4579030" y="76796"/>
                    <a:pt x="4582737" y="73102"/>
                  </a:cubicBezTo>
                  <a:cubicBezTo>
                    <a:pt x="4586445" y="71255"/>
                    <a:pt x="4588298" y="67561"/>
                    <a:pt x="4588298" y="62020"/>
                  </a:cubicBezTo>
                  <a:cubicBezTo>
                    <a:pt x="4588298" y="56479"/>
                    <a:pt x="4584591" y="50938"/>
                    <a:pt x="4579030" y="49091"/>
                  </a:cubicBezTo>
                  <a:cubicBezTo>
                    <a:pt x="4571615" y="45397"/>
                    <a:pt x="4560493" y="43550"/>
                    <a:pt x="4543809" y="43550"/>
                  </a:cubicBezTo>
                  <a:cubicBezTo>
                    <a:pt x="4543809" y="43550"/>
                    <a:pt x="4543809" y="43550"/>
                    <a:pt x="4503027" y="43550"/>
                  </a:cubicBezTo>
                  <a:close/>
                  <a:moveTo>
                    <a:pt x="5776912" y="4763"/>
                  </a:moveTo>
                  <a:lnTo>
                    <a:pt x="5880099" y="4763"/>
                  </a:lnTo>
                  <a:lnTo>
                    <a:pt x="5942012" y="69851"/>
                  </a:lnTo>
                  <a:lnTo>
                    <a:pt x="6002337" y="4763"/>
                  </a:lnTo>
                  <a:lnTo>
                    <a:pt x="6107112" y="4763"/>
                  </a:lnTo>
                  <a:lnTo>
                    <a:pt x="5988049" y="115888"/>
                  </a:lnTo>
                  <a:lnTo>
                    <a:pt x="5988049" y="196851"/>
                  </a:lnTo>
                  <a:lnTo>
                    <a:pt x="5892799" y="196851"/>
                  </a:lnTo>
                  <a:lnTo>
                    <a:pt x="5892799" y="115888"/>
                  </a:lnTo>
                  <a:close/>
                  <a:moveTo>
                    <a:pt x="5403850" y="4763"/>
                  </a:moveTo>
                  <a:lnTo>
                    <a:pt x="5691188" y="4763"/>
                  </a:lnTo>
                  <a:lnTo>
                    <a:pt x="5691188" y="52388"/>
                  </a:lnTo>
                  <a:lnTo>
                    <a:pt x="5595938" y="52388"/>
                  </a:lnTo>
                  <a:lnTo>
                    <a:pt x="5595938" y="196851"/>
                  </a:lnTo>
                  <a:lnTo>
                    <a:pt x="5500688" y="196851"/>
                  </a:lnTo>
                  <a:lnTo>
                    <a:pt x="5500688" y="52388"/>
                  </a:lnTo>
                  <a:lnTo>
                    <a:pt x="5403850" y="52388"/>
                  </a:lnTo>
                  <a:close/>
                  <a:moveTo>
                    <a:pt x="5192712" y="4763"/>
                  </a:moveTo>
                  <a:lnTo>
                    <a:pt x="5287962" y="4763"/>
                  </a:lnTo>
                  <a:lnTo>
                    <a:pt x="5287962" y="196851"/>
                  </a:lnTo>
                  <a:lnTo>
                    <a:pt x="5192712" y="196851"/>
                  </a:lnTo>
                  <a:close/>
                  <a:moveTo>
                    <a:pt x="4408487" y="4763"/>
                  </a:moveTo>
                  <a:cubicBezTo>
                    <a:pt x="4408487" y="4763"/>
                    <a:pt x="4408487" y="4763"/>
                    <a:pt x="4564200" y="4763"/>
                  </a:cubicBezTo>
                  <a:cubicBezTo>
                    <a:pt x="4593860" y="4763"/>
                    <a:pt x="4616104" y="6610"/>
                    <a:pt x="4630934" y="8457"/>
                  </a:cubicBezTo>
                  <a:cubicBezTo>
                    <a:pt x="4645764" y="12151"/>
                    <a:pt x="4658740" y="17692"/>
                    <a:pt x="4668009" y="26927"/>
                  </a:cubicBezTo>
                  <a:cubicBezTo>
                    <a:pt x="4677277" y="36162"/>
                    <a:pt x="4682839" y="45397"/>
                    <a:pt x="4682839" y="58326"/>
                  </a:cubicBezTo>
                  <a:cubicBezTo>
                    <a:pt x="4682839" y="69408"/>
                    <a:pt x="4679131" y="78643"/>
                    <a:pt x="4671716" y="86031"/>
                  </a:cubicBezTo>
                  <a:cubicBezTo>
                    <a:pt x="4664301" y="93419"/>
                    <a:pt x="4655033" y="98960"/>
                    <a:pt x="4642057" y="104501"/>
                  </a:cubicBezTo>
                  <a:cubicBezTo>
                    <a:pt x="4634642" y="108195"/>
                    <a:pt x="4623519" y="110042"/>
                    <a:pt x="4608689" y="111889"/>
                  </a:cubicBezTo>
                  <a:cubicBezTo>
                    <a:pt x="4619812" y="113736"/>
                    <a:pt x="4629080" y="117430"/>
                    <a:pt x="4632788" y="119277"/>
                  </a:cubicBezTo>
                  <a:cubicBezTo>
                    <a:pt x="4636495" y="121124"/>
                    <a:pt x="4642057" y="124818"/>
                    <a:pt x="4647618" y="128512"/>
                  </a:cubicBezTo>
                  <a:cubicBezTo>
                    <a:pt x="4655033" y="134053"/>
                    <a:pt x="4658740" y="137747"/>
                    <a:pt x="4662448" y="141441"/>
                  </a:cubicBezTo>
                  <a:cubicBezTo>
                    <a:pt x="4662448" y="141441"/>
                    <a:pt x="4662448" y="141441"/>
                    <a:pt x="4706937" y="196851"/>
                  </a:cubicBezTo>
                  <a:cubicBezTo>
                    <a:pt x="4706937" y="196851"/>
                    <a:pt x="4706937" y="196851"/>
                    <a:pt x="4601275" y="196851"/>
                  </a:cubicBezTo>
                  <a:cubicBezTo>
                    <a:pt x="4601275" y="196851"/>
                    <a:pt x="4601275" y="196851"/>
                    <a:pt x="4551224" y="137747"/>
                  </a:cubicBezTo>
                  <a:cubicBezTo>
                    <a:pt x="4543809" y="130359"/>
                    <a:pt x="4538248" y="124818"/>
                    <a:pt x="4532687" y="122971"/>
                  </a:cubicBezTo>
                  <a:cubicBezTo>
                    <a:pt x="4527126" y="121124"/>
                    <a:pt x="4519711" y="119277"/>
                    <a:pt x="4510442" y="119277"/>
                  </a:cubicBezTo>
                  <a:cubicBezTo>
                    <a:pt x="4510442" y="119277"/>
                    <a:pt x="4510442" y="119277"/>
                    <a:pt x="4503027" y="119277"/>
                  </a:cubicBezTo>
                  <a:cubicBezTo>
                    <a:pt x="4503027" y="119277"/>
                    <a:pt x="4503027" y="119277"/>
                    <a:pt x="4503027" y="196851"/>
                  </a:cubicBezTo>
                  <a:cubicBezTo>
                    <a:pt x="4503027" y="196851"/>
                    <a:pt x="4503027" y="196851"/>
                    <a:pt x="4408487" y="196851"/>
                  </a:cubicBezTo>
                  <a:cubicBezTo>
                    <a:pt x="4408487" y="196851"/>
                    <a:pt x="4408487" y="196851"/>
                    <a:pt x="4408487" y="4763"/>
                  </a:cubicBezTo>
                  <a:close/>
                  <a:moveTo>
                    <a:pt x="4027487" y="4763"/>
                  </a:moveTo>
                  <a:lnTo>
                    <a:pt x="4279900" y="4763"/>
                  </a:lnTo>
                  <a:lnTo>
                    <a:pt x="4279900" y="44451"/>
                  </a:lnTo>
                  <a:lnTo>
                    <a:pt x="4121150" y="44451"/>
                  </a:lnTo>
                  <a:lnTo>
                    <a:pt x="4121150" y="76201"/>
                  </a:lnTo>
                  <a:lnTo>
                    <a:pt x="4267200" y="76201"/>
                  </a:lnTo>
                  <a:lnTo>
                    <a:pt x="4267200" y="115888"/>
                  </a:lnTo>
                  <a:lnTo>
                    <a:pt x="4121150" y="115888"/>
                  </a:lnTo>
                  <a:lnTo>
                    <a:pt x="4121150" y="152401"/>
                  </a:lnTo>
                  <a:lnTo>
                    <a:pt x="4283075" y="152401"/>
                  </a:lnTo>
                  <a:lnTo>
                    <a:pt x="4283075" y="196851"/>
                  </a:lnTo>
                  <a:lnTo>
                    <a:pt x="4027487" y="196851"/>
                  </a:lnTo>
                  <a:close/>
                  <a:moveTo>
                    <a:pt x="3594100" y="4763"/>
                  </a:moveTo>
                  <a:lnTo>
                    <a:pt x="3692525" y="4763"/>
                  </a:lnTo>
                  <a:lnTo>
                    <a:pt x="3760788" y="142876"/>
                  </a:lnTo>
                  <a:lnTo>
                    <a:pt x="3827463" y="4763"/>
                  </a:lnTo>
                  <a:lnTo>
                    <a:pt x="3924300" y="4763"/>
                  </a:lnTo>
                  <a:lnTo>
                    <a:pt x="3811588" y="196851"/>
                  </a:lnTo>
                  <a:lnTo>
                    <a:pt x="3708400" y="196851"/>
                  </a:lnTo>
                  <a:close/>
                  <a:moveTo>
                    <a:pt x="3389312" y="4763"/>
                  </a:moveTo>
                  <a:lnTo>
                    <a:pt x="3484562" y="4763"/>
                  </a:lnTo>
                  <a:lnTo>
                    <a:pt x="3484562" y="196851"/>
                  </a:lnTo>
                  <a:lnTo>
                    <a:pt x="3389312" y="196851"/>
                  </a:lnTo>
                  <a:close/>
                  <a:moveTo>
                    <a:pt x="2959100" y="4763"/>
                  </a:moveTo>
                  <a:lnTo>
                    <a:pt x="3046413" y="4763"/>
                  </a:lnTo>
                  <a:lnTo>
                    <a:pt x="3162300" y="109538"/>
                  </a:lnTo>
                  <a:lnTo>
                    <a:pt x="3162300" y="4763"/>
                  </a:lnTo>
                  <a:lnTo>
                    <a:pt x="3251200" y="4763"/>
                  </a:lnTo>
                  <a:lnTo>
                    <a:pt x="3251200" y="196851"/>
                  </a:lnTo>
                  <a:lnTo>
                    <a:pt x="3162300" y="196851"/>
                  </a:lnTo>
                  <a:lnTo>
                    <a:pt x="3049588" y="92076"/>
                  </a:lnTo>
                  <a:lnTo>
                    <a:pt x="3049588" y="196851"/>
                  </a:lnTo>
                  <a:lnTo>
                    <a:pt x="2959100" y="196851"/>
                  </a:lnTo>
                  <a:close/>
                  <a:moveTo>
                    <a:pt x="2532062" y="4763"/>
                  </a:moveTo>
                  <a:cubicBezTo>
                    <a:pt x="2532062" y="4763"/>
                    <a:pt x="2532062" y="4763"/>
                    <a:pt x="2626948" y="4763"/>
                  </a:cubicBezTo>
                  <a:cubicBezTo>
                    <a:pt x="2626948" y="4763"/>
                    <a:pt x="2626948" y="4763"/>
                    <a:pt x="2626948" y="121759"/>
                  </a:cubicBezTo>
                  <a:cubicBezTo>
                    <a:pt x="2626948" y="132901"/>
                    <a:pt x="2630669" y="142187"/>
                    <a:pt x="2639972" y="147758"/>
                  </a:cubicBezTo>
                  <a:cubicBezTo>
                    <a:pt x="2649274" y="153329"/>
                    <a:pt x="2662298" y="157043"/>
                    <a:pt x="2679042" y="157043"/>
                  </a:cubicBezTo>
                  <a:cubicBezTo>
                    <a:pt x="2695787" y="157043"/>
                    <a:pt x="2706950" y="153329"/>
                    <a:pt x="2716253" y="147758"/>
                  </a:cubicBezTo>
                  <a:cubicBezTo>
                    <a:pt x="2725555" y="142187"/>
                    <a:pt x="2731137" y="132901"/>
                    <a:pt x="2731137" y="121759"/>
                  </a:cubicBezTo>
                  <a:lnTo>
                    <a:pt x="2731137" y="4763"/>
                  </a:lnTo>
                  <a:cubicBezTo>
                    <a:pt x="2731137" y="4763"/>
                    <a:pt x="2731137" y="4763"/>
                    <a:pt x="2824162" y="4763"/>
                  </a:cubicBezTo>
                  <a:cubicBezTo>
                    <a:pt x="2824162" y="4763"/>
                    <a:pt x="2824162" y="4763"/>
                    <a:pt x="2824162" y="119902"/>
                  </a:cubicBezTo>
                  <a:cubicBezTo>
                    <a:pt x="2824162" y="131044"/>
                    <a:pt x="2822302" y="142187"/>
                    <a:pt x="2816720" y="151472"/>
                  </a:cubicBezTo>
                  <a:cubicBezTo>
                    <a:pt x="2811139" y="162615"/>
                    <a:pt x="2801836" y="171900"/>
                    <a:pt x="2790673" y="179328"/>
                  </a:cubicBezTo>
                  <a:cubicBezTo>
                    <a:pt x="2777650" y="186757"/>
                    <a:pt x="2764626" y="192328"/>
                    <a:pt x="2751602" y="194185"/>
                  </a:cubicBezTo>
                  <a:cubicBezTo>
                    <a:pt x="2732997" y="199756"/>
                    <a:pt x="2712532" y="201613"/>
                    <a:pt x="2686485" y="201613"/>
                  </a:cubicBezTo>
                  <a:cubicBezTo>
                    <a:pt x="2671600" y="201613"/>
                    <a:pt x="2654856" y="201613"/>
                    <a:pt x="2638111" y="199756"/>
                  </a:cubicBezTo>
                  <a:cubicBezTo>
                    <a:pt x="2619506" y="197899"/>
                    <a:pt x="2604622" y="196042"/>
                    <a:pt x="2593459" y="192328"/>
                  </a:cubicBezTo>
                  <a:cubicBezTo>
                    <a:pt x="2582296" y="186757"/>
                    <a:pt x="2571133" y="181185"/>
                    <a:pt x="2561830" y="175614"/>
                  </a:cubicBezTo>
                  <a:cubicBezTo>
                    <a:pt x="2550667" y="168186"/>
                    <a:pt x="2545086" y="160757"/>
                    <a:pt x="2541365" y="153329"/>
                  </a:cubicBezTo>
                  <a:cubicBezTo>
                    <a:pt x="2535783" y="140330"/>
                    <a:pt x="2532062" y="129187"/>
                    <a:pt x="2532062" y="119902"/>
                  </a:cubicBezTo>
                  <a:cubicBezTo>
                    <a:pt x="2532062" y="119902"/>
                    <a:pt x="2532062" y="119902"/>
                    <a:pt x="2532062" y="4763"/>
                  </a:cubicBezTo>
                  <a:close/>
                  <a:moveTo>
                    <a:pt x="1992312" y="4763"/>
                  </a:moveTo>
                  <a:lnTo>
                    <a:pt x="2079625" y="4763"/>
                  </a:lnTo>
                  <a:lnTo>
                    <a:pt x="2195512" y="109538"/>
                  </a:lnTo>
                  <a:lnTo>
                    <a:pt x="2195512" y="4763"/>
                  </a:lnTo>
                  <a:lnTo>
                    <a:pt x="2284412" y="4763"/>
                  </a:lnTo>
                  <a:lnTo>
                    <a:pt x="2284412" y="196851"/>
                  </a:lnTo>
                  <a:lnTo>
                    <a:pt x="2195512" y="196851"/>
                  </a:lnTo>
                  <a:lnTo>
                    <a:pt x="2079625" y="92076"/>
                  </a:lnTo>
                  <a:lnTo>
                    <a:pt x="2079625" y="196851"/>
                  </a:lnTo>
                  <a:lnTo>
                    <a:pt x="1992312" y="196851"/>
                  </a:lnTo>
                  <a:close/>
                  <a:moveTo>
                    <a:pt x="1673225" y="4763"/>
                  </a:moveTo>
                  <a:lnTo>
                    <a:pt x="1774825" y="4763"/>
                  </a:lnTo>
                  <a:lnTo>
                    <a:pt x="1889125" y="196851"/>
                  </a:lnTo>
                  <a:lnTo>
                    <a:pt x="1790700" y="196851"/>
                  </a:lnTo>
                  <a:lnTo>
                    <a:pt x="1774825" y="166689"/>
                  </a:lnTo>
                  <a:lnTo>
                    <a:pt x="1670050" y="166689"/>
                  </a:lnTo>
                  <a:lnTo>
                    <a:pt x="1654175" y="196851"/>
                  </a:lnTo>
                  <a:lnTo>
                    <a:pt x="1557337" y="196851"/>
                  </a:lnTo>
                  <a:close/>
                  <a:moveTo>
                    <a:pt x="1162050" y="4763"/>
                  </a:moveTo>
                  <a:lnTo>
                    <a:pt x="1257300" y="4763"/>
                  </a:lnTo>
                  <a:lnTo>
                    <a:pt x="1257300" y="71438"/>
                  </a:lnTo>
                  <a:lnTo>
                    <a:pt x="1358900" y="71438"/>
                  </a:lnTo>
                  <a:lnTo>
                    <a:pt x="1358900" y="4763"/>
                  </a:lnTo>
                  <a:lnTo>
                    <a:pt x="1454150" y="4763"/>
                  </a:lnTo>
                  <a:lnTo>
                    <a:pt x="1454150" y="196851"/>
                  </a:lnTo>
                  <a:lnTo>
                    <a:pt x="1358900" y="196851"/>
                  </a:lnTo>
                  <a:lnTo>
                    <a:pt x="1358900" y="119063"/>
                  </a:lnTo>
                  <a:lnTo>
                    <a:pt x="1257300" y="119063"/>
                  </a:lnTo>
                  <a:lnTo>
                    <a:pt x="1257300" y="196851"/>
                  </a:lnTo>
                  <a:lnTo>
                    <a:pt x="1162050" y="196851"/>
                  </a:lnTo>
                  <a:close/>
                  <a:moveTo>
                    <a:pt x="0" y="4763"/>
                  </a:moveTo>
                  <a:lnTo>
                    <a:pt x="231775" y="4763"/>
                  </a:lnTo>
                  <a:lnTo>
                    <a:pt x="231775" y="44451"/>
                  </a:lnTo>
                  <a:lnTo>
                    <a:pt x="95250" y="44451"/>
                  </a:lnTo>
                  <a:lnTo>
                    <a:pt x="95250" y="77788"/>
                  </a:lnTo>
                  <a:lnTo>
                    <a:pt x="211138" y="77788"/>
                  </a:lnTo>
                  <a:lnTo>
                    <a:pt x="211138" y="117476"/>
                  </a:lnTo>
                  <a:lnTo>
                    <a:pt x="95250" y="117476"/>
                  </a:lnTo>
                  <a:lnTo>
                    <a:pt x="95250" y="196851"/>
                  </a:lnTo>
                  <a:lnTo>
                    <a:pt x="0" y="196851"/>
                  </a:lnTo>
                  <a:close/>
                  <a:moveTo>
                    <a:pt x="4934365" y="0"/>
                  </a:moveTo>
                  <a:cubicBezTo>
                    <a:pt x="4973520" y="0"/>
                    <a:pt x="5003352" y="5600"/>
                    <a:pt x="5023862" y="14934"/>
                  </a:cubicBezTo>
                  <a:cubicBezTo>
                    <a:pt x="5044372" y="22402"/>
                    <a:pt x="5055559" y="37336"/>
                    <a:pt x="5061152" y="57871"/>
                  </a:cubicBezTo>
                  <a:cubicBezTo>
                    <a:pt x="5061152" y="57871"/>
                    <a:pt x="5061152" y="57871"/>
                    <a:pt x="4971656" y="61604"/>
                  </a:cubicBezTo>
                  <a:cubicBezTo>
                    <a:pt x="4969791" y="52270"/>
                    <a:pt x="4964198" y="46670"/>
                    <a:pt x="4956739" y="42936"/>
                  </a:cubicBezTo>
                  <a:cubicBezTo>
                    <a:pt x="4949281" y="39203"/>
                    <a:pt x="4938094" y="37336"/>
                    <a:pt x="4925043" y="37336"/>
                  </a:cubicBezTo>
                  <a:cubicBezTo>
                    <a:pt x="4913856" y="37336"/>
                    <a:pt x="4906398" y="37336"/>
                    <a:pt x="4900804" y="41069"/>
                  </a:cubicBezTo>
                  <a:cubicBezTo>
                    <a:pt x="4895210" y="42936"/>
                    <a:pt x="4891481" y="46670"/>
                    <a:pt x="4891481" y="52270"/>
                  </a:cubicBezTo>
                  <a:cubicBezTo>
                    <a:pt x="4891481" y="54137"/>
                    <a:pt x="4893346" y="57871"/>
                    <a:pt x="4898939" y="59737"/>
                  </a:cubicBezTo>
                  <a:cubicBezTo>
                    <a:pt x="4902668" y="63471"/>
                    <a:pt x="4913856" y="65338"/>
                    <a:pt x="4930636" y="67204"/>
                  </a:cubicBezTo>
                  <a:cubicBezTo>
                    <a:pt x="4971656" y="72805"/>
                    <a:pt x="5001488" y="78405"/>
                    <a:pt x="5018269" y="84006"/>
                  </a:cubicBezTo>
                  <a:cubicBezTo>
                    <a:pt x="5036914" y="89606"/>
                    <a:pt x="5049965" y="97073"/>
                    <a:pt x="5057423" y="106407"/>
                  </a:cubicBezTo>
                  <a:cubicBezTo>
                    <a:pt x="5066746" y="113874"/>
                    <a:pt x="5070475" y="123208"/>
                    <a:pt x="5070475" y="134409"/>
                  </a:cubicBezTo>
                  <a:cubicBezTo>
                    <a:pt x="5070475" y="147476"/>
                    <a:pt x="5064881" y="158677"/>
                    <a:pt x="5053694" y="169878"/>
                  </a:cubicBezTo>
                  <a:cubicBezTo>
                    <a:pt x="5042507" y="179212"/>
                    <a:pt x="5027591" y="188546"/>
                    <a:pt x="5008946" y="192279"/>
                  </a:cubicBezTo>
                  <a:cubicBezTo>
                    <a:pt x="4988436" y="197880"/>
                    <a:pt x="4964198" y="201613"/>
                    <a:pt x="4934365" y="201613"/>
                  </a:cubicBezTo>
                  <a:cubicBezTo>
                    <a:pt x="4882159" y="201613"/>
                    <a:pt x="4846733" y="194146"/>
                    <a:pt x="4826223" y="182945"/>
                  </a:cubicBezTo>
                  <a:cubicBezTo>
                    <a:pt x="4807578" y="169878"/>
                    <a:pt x="4796391" y="153077"/>
                    <a:pt x="4792662" y="134409"/>
                  </a:cubicBezTo>
                  <a:cubicBezTo>
                    <a:pt x="4792662" y="134409"/>
                    <a:pt x="4792662" y="134409"/>
                    <a:pt x="4882159" y="130675"/>
                  </a:cubicBezTo>
                  <a:cubicBezTo>
                    <a:pt x="4884023" y="140009"/>
                    <a:pt x="4889617" y="145610"/>
                    <a:pt x="4895210" y="151210"/>
                  </a:cubicBezTo>
                  <a:cubicBezTo>
                    <a:pt x="4904533" y="158677"/>
                    <a:pt x="4917585" y="162411"/>
                    <a:pt x="4936230" y="162411"/>
                  </a:cubicBezTo>
                  <a:cubicBezTo>
                    <a:pt x="4949281" y="162411"/>
                    <a:pt x="4960469" y="160544"/>
                    <a:pt x="4967927" y="156810"/>
                  </a:cubicBezTo>
                  <a:cubicBezTo>
                    <a:pt x="4975385" y="153077"/>
                    <a:pt x="4979114" y="147476"/>
                    <a:pt x="4979114" y="143743"/>
                  </a:cubicBezTo>
                  <a:cubicBezTo>
                    <a:pt x="4979114" y="138142"/>
                    <a:pt x="4975385" y="132542"/>
                    <a:pt x="4967927" y="128808"/>
                  </a:cubicBezTo>
                  <a:cubicBezTo>
                    <a:pt x="4960469" y="125075"/>
                    <a:pt x="4945552" y="121341"/>
                    <a:pt x="4919449" y="117608"/>
                  </a:cubicBezTo>
                  <a:cubicBezTo>
                    <a:pt x="4878430" y="112007"/>
                    <a:pt x="4848598" y="104540"/>
                    <a:pt x="4831817" y="95206"/>
                  </a:cubicBezTo>
                  <a:cubicBezTo>
                    <a:pt x="4813172" y="84006"/>
                    <a:pt x="4803849" y="72805"/>
                    <a:pt x="4803849" y="57871"/>
                  </a:cubicBezTo>
                  <a:cubicBezTo>
                    <a:pt x="4803849" y="46670"/>
                    <a:pt x="4809443" y="37336"/>
                    <a:pt x="4818765" y="28002"/>
                  </a:cubicBezTo>
                  <a:cubicBezTo>
                    <a:pt x="4826223" y="20535"/>
                    <a:pt x="4841139" y="13068"/>
                    <a:pt x="4859785" y="7467"/>
                  </a:cubicBezTo>
                  <a:cubicBezTo>
                    <a:pt x="4876565" y="1867"/>
                    <a:pt x="4902668" y="0"/>
                    <a:pt x="4934365" y="0"/>
                  </a:cubicBezTo>
                  <a:close/>
                  <a:moveTo>
                    <a:pt x="906879" y="0"/>
                  </a:moveTo>
                  <a:cubicBezTo>
                    <a:pt x="946033" y="0"/>
                    <a:pt x="975866" y="5600"/>
                    <a:pt x="996375" y="14934"/>
                  </a:cubicBezTo>
                  <a:cubicBezTo>
                    <a:pt x="1016885" y="22402"/>
                    <a:pt x="1028072" y="37336"/>
                    <a:pt x="1031801" y="57871"/>
                  </a:cubicBezTo>
                  <a:cubicBezTo>
                    <a:pt x="1031801" y="57871"/>
                    <a:pt x="1031801" y="57871"/>
                    <a:pt x="944169" y="61604"/>
                  </a:cubicBezTo>
                  <a:cubicBezTo>
                    <a:pt x="940440" y="52270"/>
                    <a:pt x="936711" y="46670"/>
                    <a:pt x="929253" y="42936"/>
                  </a:cubicBezTo>
                  <a:cubicBezTo>
                    <a:pt x="919930" y="39203"/>
                    <a:pt x="910608" y="37336"/>
                    <a:pt x="897556" y="37336"/>
                  </a:cubicBezTo>
                  <a:cubicBezTo>
                    <a:pt x="886369" y="37336"/>
                    <a:pt x="877046" y="37336"/>
                    <a:pt x="871453" y="41069"/>
                  </a:cubicBezTo>
                  <a:cubicBezTo>
                    <a:pt x="865859" y="42936"/>
                    <a:pt x="863995" y="46670"/>
                    <a:pt x="863995" y="52270"/>
                  </a:cubicBezTo>
                  <a:cubicBezTo>
                    <a:pt x="863995" y="54137"/>
                    <a:pt x="865859" y="57871"/>
                    <a:pt x="871453" y="59737"/>
                  </a:cubicBezTo>
                  <a:cubicBezTo>
                    <a:pt x="875182" y="63471"/>
                    <a:pt x="886369" y="65338"/>
                    <a:pt x="903149" y="67204"/>
                  </a:cubicBezTo>
                  <a:cubicBezTo>
                    <a:pt x="944169" y="72805"/>
                    <a:pt x="974001" y="78405"/>
                    <a:pt x="990782" y="84006"/>
                  </a:cubicBezTo>
                  <a:cubicBezTo>
                    <a:pt x="1009427" y="89606"/>
                    <a:pt x="1022479" y="97073"/>
                    <a:pt x="1029937" y="106407"/>
                  </a:cubicBezTo>
                  <a:cubicBezTo>
                    <a:pt x="1039259" y="113874"/>
                    <a:pt x="1042988" y="123208"/>
                    <a:pt x="1042988" y="134409"/>
                  </a:cubicBezTo>
                  <a:cubicBezTo>
                    <a:pt x="1042988" y="147476"/>
                    <a:pt x="1037395" y="158677"/>
                    <a:pt x="1026208" y="169878"/>
                  </a:cubicBezTo>
                  <a:cubicBezTo>
                    <a:pt x="1015020" y="179212"/>
                    <a:pt x="1000104" y="188546"/>
                    <a:pt x="981459" y="192279"/>
                  </a:cubicBezTo>
                  <a:cubicBezTo>
                    <a:pt x="960950" y="197880"/>
                    <a:pt x="936711" y="201613"/>
                    <a:pt x="906879" y="201613"/>
                  </a:cubicBezTo>
                  <a:cubicBezTo>
                    <a:pt x="854672" y="201613"/>
                    <a:pt x="819246" y="194146"/>
                    <a:pt x="798737" y="182945"/>
                  </a:cubicBezTo>
                  <a:cubicBezTo>
                    <a:pt x="778227" y="169878"/>
                    <a:pt x="767040" y="153077"/>
                    <a:pt x="765175" y="134409"/>
                  </a:cubicBezTo>
                  <a:cubicBezTo>
                    <a:pt x="765175" y="134409"/>
                    <a:pt x="765175" y="134409"/>
                    <a:pt x="854672" y="130675"/>
                  </a:cubicBezTo>
                  <a:cubicBezTo>
                    <a:pt x="856537" y="140009"/>
                    <a:pt x="860266" y="145610"/>
                    <a:pt x="865859" y="151210"/>
                  </a:cubicBezTo>
                  <a:cubicBezTo>
                    <a:pt x="877046" y="158677"/>
                    <a:pt x="890098" y="162411"/>
                    <a:pt x="908743" y="162411"/>
                  </a:cubicBezTo>
                  <a:cubicBezTo>
                    <a:pt x="921795" y="162411"/>
                    <a:pt x="932982" y="160544"/>
                    <a:pt x="940440" y="156810"/>
                  </a:cubicBezTo>
                  <a:cubicBezTo>
                    <a:pt x="947898" y="153077"/>
                    <a:pt x="949762" y="147476"/>
                    <a:pt x="949762" y="143743"/>
                  </a:cubicBezTo>
                  <a:cubicBezTo>
                    <a:pt x="949762" y="138142"/>
                    <a:pt x="947898" y="132542"/>
                    <a:pt x="940440" y="128808"/>
                  </a:cubicBezTo>
                  <a:cubicBezTo>
                    <a:pt x="932982" y="125075"/>
                    <a:pt x="916201" y="121341"/>
                    <a:pt x="891962" y="117608"/>
                  </a:cubicBezTo>
                  <a:cubicBezTo>
                    <a:pt x="850943" y="112007"/>
                    <a:pt x="821111" y="104540"/>
                    <a:pt x="802466" y="95206"/>
                  </a:cubicBezTo>
                  <a:cubicBezTo>
                    <a:pt x="785685" y="84006"/>
                    <a:pt x="776362" y="72805"/>
                    <a:pt x="776362" y="57871"/>
                  </a:cubicBezTo>
                  <a:cubicBezTo>
                    <a:pt x="776362" y="46670"/>
                    <a:pt x="780091" y="37336"/>
                    <a:pt x="789414" y="28002"/>
                  </a:cubicBezTo>
                  <a:cubicBezTo>
                    <a:pt x="798737" y="20535"/>
                    <a:pt x="813653" y="13068"/>
                    <a:pt x="830433" y="7467"/>
                  </a:cubicBezTo>
                  <a:cubicBezTo>
                    <a:pt x="849079" y="1867"/>
                    <a:pt x="875182" y="0"/>
                    <a:pt x="906879" y="0"/>
                  </a:cubicBezTo>
                  <a:close/>
                  <a:moveTo>
                    <a:pt x="500585" y="0"/>
                  </a:moveTo>
                  <a:cubicBezTo>
                    <a:pt x="552618" y="0"/>
                    <a:pt x="591643" y="9334"/>
                    <a:pt x="619517" y="26135"/>
                  </a:cubicBezTo>
                  <a:cubicBezTo>
                    <a:pt x="645534" y="42936"/>
                    <a:pt x="660400" y="67204"/>
                    <a:pt x="660400" y="98940"/>
                  </a:cubicBezTo>
                  <a:cubicBezTo>
                    <a:pt x="660400" y="121341"/>
                    <a:pt x="654825" y="140009"/>
                    <a:pt x="641817" y="154943"/>
                  </a:cubicBezTo>
                  <a:cubicBezTo>
                    <a:pt x="630667" y="169878"/>
                    <a:pt x="612084" y="181078"/>
                    <a:pt x="589784" y="188546"/>
                  </a:cubicBezTo>
                  <a:cubicBezTo>
                    <a:pt x="567485" y="197880"/>
                    <a:pt x="539610" y="201613"/>
                    <a:pt x="506160" y="201613"/>
                  </a:cubicBezTo>
                  <a:cubicBezTo>
                    <a:pt x="470852" y="201613"/>
                    <a:pt x="442978" y="197880"/>
                    <a:pt x="420678" y="190412"/>
                  </a:cubicBezTo>
                  <a:cubicBezTo>
                    <a:pt x="396520" y="182945"/>
                    <a:pt x="379795" y="173611"/>
                    <a:pt x="364929" y="156810"/>
                  </a:cubicBezTo>
                  <a:cubicBezTo>
                    <a:pt x="351920" y="141876"/>
                    <a:pt x="344487" y="123208"/>
                    <a:pt x="344487" y="100807"/>
                  </a:cubicBezTo>
                  <a:cubicBezTo>
                    <a:pt x="344487" y="69071"/>
                    <a:pt x="357495" y="44803"/>
                    <a:pt x="385370" y="26135"/>
                  </a:cubicBezTo>
                  <a:cubicBezTo>
                    <a:pt x="413245" y="9334"/>
                    <a:pt x="452269" y="0"/>
                    <a:pt x="500585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íṥḻiḓê"/>
            <p:cNvSpPr/>
            <p:nvPr userDrawn="1"/>
          </p:nvSpPr>
          <p:spPr bwMode="auto">
            <a:xfrm>
              <a:off x="2203451" y="2794000"/>
              <a:ext cx="1265238" cy="1266825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íṧlíďè"/>
            <p:cNvSpPr/>
            <p:nvPr userDrawn="1"/>
          </p:nvSpPr>
          <p:spPr bwMode="auto">
            <a:xfrm>
              <a:off x="1911351" y="2503488"/>
              <a:ext cx="1849438" cy="1849438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ïSḷíďé"/>
            <p:cNvSpPr/>
            <p:nvPr userDrawn="1"/>
          </p:nvSpPr>
          <p:spPr bwMode="auto">
            <a:xfrm>
              <a:off x="2012951" y="2582794"/>
              <a:ext cx="1611282" cy="650944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işľîḑè"/>
            <p:cNvSpPr/>
            <p:nvPr userDrawn="1"/>
          </p:nvSpPr>
          <p:spPr bwMode="auto">
            <a:xfrm>
              <a:off x="2273301" y="2843213"/>
              <a:ext cx="1125537" cy="1095375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îṡļîḓe"/>
            <p:cNvSpPr/>
            <p:nvPr userDrawn="1"/>
          </p:nvSpPr>
          <p:spPr bwMode="auto">
            <a:xfrm>
              <a:off x="2028826" y="3468688"/>
              <a:ext cx="1609725" cy="769938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1600200" y="4757255"/>
            <a:ext cx="8930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FOSHAN UNIVERSITY OF SCIENCE AND TECHNOLOGY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50983" y="5267543"/>
            <a:ext cx="13715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叶逸辉</a:t>
            </a:r>
            <a:endParaRPr lang="zh-CN" altLang="en-US" sz="22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64710" y="5772150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2022.1.13</a:t>
            </a:r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汇报</a:t>
            </a:r>
            <a:endParaRPr lang="zh-CN" altLang="en-US" spc="2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260" y="1364615"/>
            <a:ext cx="5745480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270" y="1352550"/>
            <a:ext cx="634746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0" y="1196340"/>
            <a:ext cx="5524500" cy="4465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" y="3248025"/>
            <a:ext cx="4102735" cy="168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1420495"/>
            <a:ext cx="4719955" cy="169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5066030"/>
            <a:ext cx="359664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dirty="0"/>
              <a:t>源检索框架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7190" y="825500"/>
            <a:ext cx="5775960" cy="2430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70" y="3580765"/>
            <a:ext cx="6728460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1830" y="1348105"/>
            <a:ext cx="5768340" cy="2080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3828415"/>
            <a:ext cx="6454140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5565" y="2081530"/>
            <a:ext cx="6960870" cy="2694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34200" y="327384"/>
            <a:ext cx="7282912" cy="47815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41" name="文本框 540"/>
          <p:cNvSpPr txBox="1"/>
          <p:nvPr/>
        </p:nvSpPr>
        <p:spPr>
          <a:xfrm>
            <a:off x="5717955" y="7170427"/>
            <a:ext cx="17056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929640"/>
            <a:ext cx="1035558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数据展示页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1291590"/>
            <a:ext cx="7315200" cy="42748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f135135e-e96b-4d8e-bdef-6abcb6cae03b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WPS 演示</Application>
  <PresentationFormat>宽屏</PresentationFormat>
  <Paragraphs>28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等线</vt:lpstr>
      <vt:lpstr>微软雅黑</vt:lpstr>
      <vt:lpstr>Calibri</vt:lpstr>
      <vt:lpstr>Segoe UI</vt:lpstr>
      <vt:lpstr>Segoe UI Light</vt:lpstr>
      <vt:lpstr>Arial</vt:lpstr>
      <vt:lpstr>微软雅黑 Light</vt:lpstr>
      <vt:lpstr>Arial Unicode MS</vt:lpstr>
      <vt:lpstr>Office 主题​​</vt:lpstr>
      <vt:lpstr>1_OfficePLUS</vt:lpstr>
      <vt:lpstr>PowerPoint 演示文稿</vt:lpstr>
      <vt:lpstr>论文摘要</vt:lpstr>
      <vt:lpstr>数据展示页</vt:lpstr>
      <vt:lpstr>名人名言页</vt:lpstr>
      <vt:lpstr>三段内容页面</vt:lpstr>
      <vt:lpstr>三段内容页面</vt:lpstr>
      <vt:lpstr>四段内容页面</vt:lpstr>
      <vt:lpstr>五段内容页面</vt:lpstr>
      <vt:lpstr>数据展示页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lenovo</cp:lastModifiedBy>
  <cp:revision>165</cp:revision>
  <dcterms:created xsi:type="dcterms:W3CDTF">2019-03-13T14:32:00Z</dcterms:created>
  <dcterms:modified xsi:type="dcterms:W3CDTF">2022-01-13T10:36:06Z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2019-04-11T14:30:00.5902281Z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ac20a14b-1a56-4b73-92c7-1110e6f93646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2052-11.8.2.8808</vt:lpwstr>
  </property>
</Properties>
</file>